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Lst>
  <p:notesMasterIdLst>
    <p:notesMasterId r:id="rId55"/>
  </p:notesMasterIdLst>
  <p:handoutMasterIdLst>
    <p:handoutMasterId r:id="rId56"/>
  </p:handoutMasterIdLst>
  <p:sldIdLst>
    <p:sldId id="1149" r:id="rId4"/>
    <p:sldId id="1473" r:id="rId5"/>
    <p:sldId id="1475" r:id="rId6"/>
    <p:sldId id="1412" r:id="rId7"/>
    <p:sldId id="1414" r:id="rId8"/>
    <p:sldId id="1476" r:id="rId9"/>
    <p:sldId id="1477" r:id="rId10"/>
    <p:sldId id="1478" r:id="rId11"/>
    <p:sldId id="1481" r:id="rId12"/>
    <p:sldId id="1482" r:id="rId13"/>
    <p:sldId id="1485" r:id="rId14"/>
    <p:sldId id="1487" r:id="rId15"/>
    <p:sldId id="1489" r:id="rId16"/>
    <p:sldId id="1490" r:id="rId17"/>
    <p:sldId id="1492" r:id="rId18"/>
    <p:sldId id="1493" r:id="rId19"/>
    <p:sldId id="1495" r:id="rId20"/>
    <p:sldId id="1496" r:id="rId21"/>
    <p:sldId id="1498" r:id="rId22"/>
    <p:sldId id="1499" r:id="rId23"/>
    <p:sldId id="1500" r:id="rId24"/>
    <p:sldId id="1501" r:id="rId25"/>
    <p:sldId id="1502" r:id="rId26"/>
    <p:sldId id="1503" r:id="rId27"/>
    <p:sldId id="1505" r:id="rId28"/>
    <p:sldId id="1506" r:id="rId29"/>
    <p:sldId id="1508" r:id="rId30"/>
    <p:sldId id="1509" r:id="rId31"/>
    <p:sldId id="1511" r:id="rId32"/>
    <p:sldId id="1512" r:id="rId33"/>
    <p:sldId id="1513" r:id="rId34"/>
    <p:sldId id="1514" r:id="rId35"/>
    <p:sldId id="1515" r:id="rId36"/>
    <p:sldId id="1516" r:id="rId37"/>
    <p:sldId id="1517" r:id="rId38"/>
    <p:sldId id="1518" r:id="rId39"/>
    <p:sldId id="1519" r:id="rId40"/>
    <p:sldId id="1520" r:id="rId41"/>
    <p:sldId id="1521" r:id="rId42"/>
    <p:sldId id="1522" r:id="rId43"/>
    <p:sldId id="1523" r:id="rId44"/>
    <p:sldId id="1524" r:id="rId45"/>
    <p:sldId id="1525" r:id="rId46"/>
    <p:sldId id="1526" r:id="rId47"/>
    <p:sldId id="1528" r:id="rId48"/>
    <p:sldId id="1527" r:id="rId49"/>
    <p:sldId id="1529" r:id="rId50"/>
    <p:sldId id="1530" r:id="rId51"/>
    <p:sldId id="1531" r:id="rId52"/>
    <p:sldId id="1532" r:id="rId53"/>
    <p:sldId id="114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3" name="lenovo" initials="l" lastIdx="6" clrIdx="2"/>
  <p:cmAuthor id="4" name="Administrator" initials="A" lastIdx="4" clrIdx="3"/>
  <p:cmAuthor id="75" name="作者" initials="A" lastIdx="0" clrIdx="24"/>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660E"/>
    <a:srgbClr val="ED7110"/>
    <a:srgbClr val="FFFFFF"/>
    <a:srgbClr val="FC7F03"/>
    <a:srgbClr val="FFAB03"/>
    <a:srgbClr val="2C2E2E"/>
    <a:srgbClr val="FC3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4" d="100"/>
          <a:sy n="114" d="100"/>
        </p:scale>
        <p:origin x="4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5.png"/><Relationship Id="rId4" Type="http://schemas.openxmlformats.org/officeDocument/2006/relationships/tags" Target="../tags/tag5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5.png"/><Relationship Id="rId5" Type="http://schemas.openxmlformats.org/officeDocument/2006/relationships/tags" Target="../tags/tag59.xml"/><Relationship Id="rId10" Type="http://schemas.openxmlformats.org/officeDocument/2006/relationships/slideMaster" Target="../slideMasters/slideMaster3.xml"/><Relationship Id="rId4" Type="http://schemas.openxmlformats.org/officeDocument/2006/relationships/tags" Target="../tags/tag58.xml"/><Relationship Id="rId9" Type="http://schemas.openxmlformats.org/officeDocument/2006/relationships/tags" Target="../tags/tag6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5.png"/><Relationship Id="rId5" Type="http://schemas.openxmlformats.org/officeDocument/2006/relationships/tags" Target="../tags/tag68.xml"/><Relationship Id="rId10" Type="http://schemas.openxmlformats.org/officeDocument/2006/relationships/slideMaster" Target="../slideMasters/slideMaster3.xml"/><Relationship Id="rId4" Type="http://schemas.openxmlformats.org/officeDocument/2006/relationships/tags" Target="../tags/tag67.xml"/><Relationship Id="rId9"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png"/><Relationship Id="rId5" Type="http://schemas.openxmlformats.org/officeDocument/2006/relationships/tags" Target="../tags/tag77.xml"/><Relationship Id="rId10" Type="http://schemas.openxmlformats.org/officeDocument/2006/relationships/slideMaster" Target="../slideMasters/slideMaster3.xml"/><Relationship Id="rId4" Type="http://schemas.openxmlformats.org/officeDocument/2006/relationships/tags" Target="../tags/tag76.xml"/><Relationship Id="rId9"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5.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9.png"/><Relationship Id="rId5" Type="http://schemas.openxmlformats.org/officeDocument/2006/relationships/tags" Target="../tags/tag97.xml"/><Relationship Id="rId10" Type="http://schemas.openxmlformats.org/officeDocument/2006/relationships/image" Target="../media/image8.png"/><Relationship Id="rId4" Type="http://schemas.openxmlformats.org/officeDocument/2006/relationships/tags" Target="../tags/tag96.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137795" y="314960"/>
            <a:ext cx="4890135" cy="910590"/>
          </a:xfrm>
        </p:spPr>
        <p:txBody>
          <a:bodyPr anchor="ctr">
            <a:normAutofit/>
          </a:bodyPr>
          <a:lstStyle>
            <a:lvl1pPr marL="0" indent="0">
              <a:buNone/>
              <a:defRPr sz="2800">
                <a:latin typeface="微软雅黑" panose="020B0503020204020204" pitchFamily="34" charset="-122"/>
                <a:ea typeface="微软雅黑" panose="020B0503020204020204" pitchFamily="34"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35527" y="82550"/>
            <a:ext cx="2192338" cy="775940"/>
          </a:xfrm>
          <a:prstGeom prst="rect">
            <a:avLst/>
          </a:prstGeom>
        </p:spPr>
      </p:pic>
      <p:pic>
        <p:nvPicPr>
          <p:cNvPr id="4" name="图片 3"/>
          <p:cNvPicPr>
            <a:picLocks noChangeAspect="1"/>
          </p:cNvPicPr>
          <p:nvPr userDrawn="1"/>
        </p:nvPicPr>
        <p:blipFill>
          <a:blip r:embed="rId3"/>
          <a:stretch>
            <a:fillRect/>
          </a:stretch>
        </p:blipFill>
        <p:spPr>
          <a:xfrm>
            <a:off x="10335895" y="5059045"/>
            <a:ext cx="1856105" cy="1741170"/>
          </a:xfrm>
          <a:prstGeom prst="rect">
            <a:avLst/>
          </a:prstGeom>
        </p:spPr>
      </p:pic>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3" hasCustomPrompt="1"/>
            <p:custDataLst>
              <p:tags r:id="rId2"/>
            </p:custDataLst>
          </p:nvPr>
        </p:nvSpPr>
        <p:spPr>
          <a:xfrm>
            <a:off x="1652270" y="3282003"/>
            <a:ext cx="8890064" cy="152081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2"/>
          <p:cNvSpPr>
            <a:spLocks noGrp="1"/>
          </p:cNvSpPr>
          <p:nvPr>
            <p:ph type="ctrTitle" idx="2" hasCustomPrompt="1"/>
            <p:custDataLst>
              <p:tags r:id="rId3"/>
            </p:custDataLst>
          </p:nvPr>
        </p:nvSpPr>
        <p:spPr>
          <a:xfrm>
            <a:off x="1652270" y="2055183"/>
            <a:ext cx="8890064" cy="10998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145" b="1" i="0" u="none" strike="noStrike" kern="1200" cap="none" spc="-2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5153" y="1840732"/>
            <a:ext cx="3235350" cy="3176525"/>
          </a:xfrm>
          <a:prstGeom prst="rect">
            <a:avLst/>
          </a:prstGeom>
        </p:spPr>
      </p:pic>
      <p:pic>
        <p:nvPicPr>
          <p:cNvPr id="52" name="图片 51"/>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62" name="图片 61"/>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98080" y="1274341"/>
            <a:ext cx="4389120" cy="4309317"/>
          </a:xfrm>
          <a:prstGeom prst="rect">
            <a:avLst/>
          </a:prstGeom>
        </p:spPr>
      </p:pic>
      <p:pic>
        <p:nvPicPr>
          <p:cNvPr id="52" name="图片 51"/>
          <p:cNvPicPr>
            <a:picLocks noChangeAspect="1"/>
          </p:cNvPicPr>
          <p:nvPr>
            <p:custDataLst>
              <p:tags r:id="rId2"/>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2020/12/1</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9"/>
          <a:stretch>
            <a:fillRect/>
          </a:stretch>
        </p:blipFill>
        <p:spPr>
          <a:xfrm>
            <a:off x="11471910" y="6132531"/>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1471910" y="0"/>
            <a:ext cx="720090" cy="720090"/>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62" name="图片 61"/>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5" name="页脚占位符 4"/>
          <p:cNvSpPr>
            <a:spLocks noGrp="1"/>
          </p:cNvSpPr>
          <p:nvPr>
            <p:ph type="ftr" sz="quarter" idx="3"/>
            <p:custDataLst>
              <p:tags r:id="rId6"/>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2020/12/1</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ags" Target="../tags/tag127.xml"/></Relationships>
</file>

<file path=ppt/slides/_rels/slide11.xml.rels><?xml version="1.0" encoding="UTF-8" standalone="yes"?>
<Relationships xmlns="http://schemas.openxmlformats.org/package/2006/relationships"><Relationship Id="rId8" Type="http://schemas.openxmlformats.org/officeDocument/2006/relationships/tags" Target="../tags/tag135.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19.png"/><Relationship Id="rId5" Type="http://schemas.openxmlformats.org/officeDocument/2006/relationships/tags" Target="../tags/tag132.xml"/><Relationship Id="rId10" Type="http://schemas.openxmlformats.org/officeDocument/2006/relationships/slideLayout" Target="../slideLayouts/slideLayout18.xml"/><Relationship Id="rId4" Type="http://schemas.openxmlformats.org/officeDocument/2006/relationships/tags" Target="../tags/tag131.xml"/><Relationship Id="rId9" Type="http://schemas.openxmlformats.org/officeDocument/2006/relationships/tags" Target="../tags/tag136.xml"/></Relationships>
</file>

<file path=ppt/slides/_rels/slide12.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2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18.xml"/><Relationship Id="rId5" Type="http://schemas.openxmlformats.org/officeDocument/2006/relationships/tags" Target="../tags/tag141.xml"/><Relationship Id="rId4" Type="http://schemas.openxmlformats.org/officeDocument/2006/relationships/tags" Target="../tags/tag140.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4.xml"/><Relationship Id="rId7" Type="http://schemas.openxmlformats.org/officeDocument/2006/relationships/slideLayout" Target="../slideLayouts/slideLayout18.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0.xml"/><Relationship Id="rId1" Type="http://schemas.openxmlformats.org/officeDocument/2006/relationships/tags" Target="../tags/tag148.xml"/></Relationships>
</file>

<file path=ppt/slides/_rels/slide15.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25.png"/><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0.xml"/><Relationship Id="rId1" Type="http://schemas.openxmlformats.org/officeDocument/2006/relationships/tags" Target="../tags/tag152.xml"/></Relationships>
</file>

<file path=ppt/slides/_rels/slide17.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28.png"/><Relationship Id="rId5" Type="http://schemas.openxmlformats.org/officeDocument/2006/relationships/tags" Target="../tags/tag157.xml"/><Relationship Id="rId10" Type="http://schemas.openxmlformats.org/officeDocument/2006/relationships/image" Target="../media/image27.png"/><Relationship Id="rId4" Type="http://schemas.openxmlformats.org/officeDocument/2006/relationships/tags" Target="../tags/tag156.xml"/><Relationship Id="rId9"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ags" Target="../tags/tag161.xml"/></Relationships>
</file>

<file path=ppt/slides/_rels/slide19.xml.rels><?xml version="1.0" encoding="UTF-8" standalone="yes"?>
<Relationships xmlns="http://schemas.openxmlformats.org/package/2006/relationships"><Relationship Id="rId8" Type="http://schemas.openxmlformats.org/officeDocument/2006/relationships/tags" Target="../tags/tag169.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31.png"/><Relationship Id="rId5" Type="http://schemas.openxmlformats.org/officeDocument/2006/relationships/tags" Target="../tags/tag166.xml"/><Relationship Id="rId10" Type="http://schemas.openxmlformats.org/officeDocument/2006/relationships/image" Target="../media/image30.png"/><Relationship Id="rId4" Type="http://schemas.openxmlformats.org/officeDocument/2006/relationships/tags" Target="../tags/tag165.xml"/><Relationship Id="rId9"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2" Type="http://schemas.openxmlformats.org/officeDocument/2006/relationships/tags" Target="../tags/tag104.xml"/><Relationship Id="rId16" Type="http://schemas.openxmlformats.org/officeDocument/2006/relationships/image" Target="../media/image10.jpe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5.png"/><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tags" Target="../tags/tag17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0.xml"/><Relationship Id="rId1" Type="http://schemas.openxmlformats.org/officeDocument/2006/relationships/tags" Target="../tags/tag17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xml"/><Relationship Id="rId1" Type="http://schemas.openxmlformats.org/officeDocument/2006/relationships/tags" Target="../tags/tag17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17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0.xml"/><Relationship Id="rId1" Type="http://schemas.openxmlformats.org/officeDocument/2006/relationships/tags" Target="../tags/tag17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0.xml"/><Relationship Id="rId1" Type="http://schemas.openxmlformats.org/officeDocument/2006/relationships/tags" Target="../tags/tag176.xml"/></Relationships>
</file>

<file path=ppt/slides/_rels/slide27.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slideLayout" Target="../slideLayouts/slideLayout18.xml"/><Relationship Id="rId4" Type="http://schemas.openxmlformats.org/officeDocument/2006/relationships/tags" Target="../tags/tag18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0.xml"/><Relationship Id="rId1" Type="http://schemas.openxmlformats.org/officeDocument/2006/relationships/tags" Target="../tags/tag181.xml"/></Relationships>
</file>

<file path=ppt/slides/_rels/slide29.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11.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8.xml"/><Relationship Id="rId5" Type="http://schemas.openxmlformats.org/officeDocument/2006/relationships/tags" Target="../tags/tag120.xml"/><Relationship Id="rId4" Type="http://schemas.openxmlformats.org/officeDocument/2006/relationships/tags" Target="../tags/tag11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1.xml"/><Relationship Id="rId1" Type="http://schemas.openxmlformats.org/officeDocument/2006/relationships/tags" Target="../tags/tag19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0.xml"/><Relationship Id="rId1" Type="http://schemas.openxmlformats.org/officeDocument/2006/relationships/tags" Target="../tags/tag19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0.xml"/><Relationship Id="rId1" Type="http://schemas.openxmlformats.org/officeDocument/2006/relationships/tags" Target="../tags/tag19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0.xml"/><Relationship Id="rId1" Type="http://schemas.openxmlformats.org/officeDocument/2006/relationships/tags" Target="../tags/tag19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9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0.xml"/><Relationship Id="rId1" Type="http://schemas.openxmlformats.org/officeDocument/2006/relationships/tags" Target="../tags/tag19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9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19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0.xml"/><Relationship Id="rId1" Type="http://schemas.openxmlformats.org/officeDocument/2006/relationships/tags" Target="../tags/tag199.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0.xml"/><Relationship Id="rId1" Type="http://schemas.openxmlformats.org/officeDocument/2006/relationships/tags" Target="../tags/tag20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0.xml"/><Relationship Id="rId1" Type="http://schemas.openxmlformats.org/officeDocument/2006/relationships/tags" Target="../tags/tag12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0.xml"/><Relationship Id="rId1" Type="http://schemas.openxmlformats.org/officeDocument/2006/relationships/tags" Target="../tags/tag20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0.xml"/><Relationship Id="rId1" Type="http://schemas.openxmlformats.org/officeDocument/2006/relationships/tags" Target="../tags/tag20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0.xml"/><Relationship Id="rId1" Type="http://schemas.openxmlformats.org/officeDocument/2006/relationships/tags" Target="../tags/tag20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20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20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0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0.xml"/><Relationship Id="rId1" Type="http://schemas.openxmlformats.org/officeDocument/2006/relationships/tags" Target="../tags/tag20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0.xml"/><Relationship Id="rId1" Type="http://schemas.openxmlformats.org/officeDocument/2006/relationships/tags" Target="../tags/tag208.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tags" Target="../tags/tag209.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0.xml"/><Relationship Id="rId1" Type="http://schemas.openxmlformats.org/officeDocument/2006/relationships/tags" Target="../tags/tag2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15.xml"/><Relationship Id="rId7" Type="http://schemas.openxmlformats.org/officeDocument/2006/relationships/notesSlide" Target="../notesSlides/notesSlide2.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slideLayout" Target="../slideLayouts/slideLayout7.xml"/><Relationship Id="rId5" Type="http://schemas.openxmlformats.org/officeDocument/2006/relationships/tags" Target="../tags/tag217.xml"/><Relationship Id="rId4" Type="http://schemas.openxmlformats.org/officeDocument/2006/relationships/tags" Target="../tags/tag216.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12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12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12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p:txBody>
          <a:bodyPr>
            <a:normAutofit fontScale="90000"/>
          </a:bodyPr>
          <a:lstStyle/>
          <a:p>
            <a:pPr marL="0" indent="0" algn="ctr">
              <a:lnSpc>
                <a:spcPct val="120000"/>
              </a:lnSpc>
              <a:spcBef>
                <a:spcPts val="0"/>
              </a:spcBef>
              <a:spcAft>
                <a:spcPts val="0"/>
              </a:spcAft>
              <a:buSzPct val="100000"/>
              <a:buNone/>
            </a:pPr>
            <a:r>
              <a:rPr lang="zh-CN" altLang="en-US" sz="6600" dirty="0">
                <a:sym typeface="+mn-ea"/>
              </a:rPr>
              <a:t>上海麦士&amp;予芯智能 </a:t>
            </a:r>
            <a:br>
              <a:rPr lang="zh-CN" altLang="en-US" sz="6600" dirty="0">
                <a:sym typeface="+mn-ea"/>
              </a:rPr>
            </a:br>
            <a:r>
              <a:rPr lang="zh-CN" altLang="en-US" sz="6600" dirty="0">
                <a:sym typeface="+mn-ea"/>
              </a:rPr>
              <a:t>联合开发          </a:t>
            </a: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串口设备的注册流程</a:t>
            </a:r>
          </a:p>
        </p:txBody>
      </p:sp>
      <p:sp>
        <p:nvSpPr>
          <p:cNvPr id="3" name="文本框 2"/>
          <p:cNvSpPr txBox="1"/>
          <p:nvPr/>
        </p:nvSpPr>
        <p:spPr>
          <a:xfrm>
            <a:off x="3168027" y="5839713"/>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RTT中的串口设备对象的注册和使用</a:t>
            </a:r>
          </a:p>
        </p:txBody>
      </p:sp>
      <p:sp>
        <p:nvSpPr>
          <p:cNvPr id="100" name="文本框 99"/>
          <p:cNvSpPr txBox="1"/>
          <p:nvPr/>
        </p:nvSpPr>
        <p:spPr>
          <a:xfrm>
            <a:off x="790575" y="1541780"/>
            <a:ext cx="10979785" cy="506730"/>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首先，我们了解一下串口设备在系统中是怎么被创建、注册和使用的。</a:t>
            </a:r>
          </a:p>
        </p:txBody>
      </p:sp>
      <p:pic>
        <p:nvPicPr>
          <p:cNvPr id="6" name="图片 5">
            <a:extLst>
              <a:ext uri="{FF2B5EF4-FFF2-40B4-BE49-F238E27FC236}">
                <a16:creationId xmlns:a16="http://schemas.microsoft.com/office/drawing/2014/main" id="{4853CCE0-D049-4FDA-8D75-CC1204C606E2}"/>
              </a:ext>
            </a:extLst>
          </p:cNvPr>
          <p:cNvPicPr/>
          <p:nvPr/>
        </p:nvPicPr>
        <p:blipFill>
          <a:blip r:embed="rId3">
            <a:clrChange>
              <a:clrFrom>
                <a:srgbClr val="FFFFFF"/>
              </a:clrFrom>
              <a:clrTo>
                <a:srgbClr val="FFFFFF">
                  <a:alpha val="0"/>
                </a:srgbClr>
              </a:clrTo>
            </a:clrChange>
          </a:blip>
          <a:stretch>
            <a:fillRect/>
          </a:stretch>
        </p:blipFill>
        <p:spPr>
          <a:xfrm>
            <a:off x="2479040" y="2364740"/>
            <a:ext cx="6967220" cy="3327336"/>
          </a:xfrm>
          <a:prstGeom prst="rect">
            <a:avLst/>
          </a:prstGeom>
        </p:spPr>
      </p:pic>
    </p:spTree>
    <p:custDataLst>
      <p:tags r:id="rId1"/>
    </p:custData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447682" y="587991"/>
            <a:ext cx="10058476" cy="7620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串口设备的管理</a:t>
            </a:r>
          </a:p>
        </p:txBody>
      </p:sp>
      <p:sp>
        <p:nvSpPr>
          <p:cNvPr id="11" name="Title 6"/>
          <p:cNvSpPr txBox="1"/>
          <p:nvPr>
            <p:custDataLst>
              <p:tags r:id="rId3"/>
            </p:custDataLst>
          </p:nvPr>
        </p:nvSpPr>
        <p:spPr>
          <a:xfrm>
            <a:off x="447675" y="1676400"/>
            <a:ext cx="11134725" cy="125730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一个设备是一个自下而上的过程，就是需要根据串口设备驱动框架来实现串口驱动程序。什么是串口设备驱动框架呢？其实就是前面那个串口设备的结构体，我们需要让串口驱动程序实现结构体中的那些定义的东西。</a:t>
            </a:r>
          </a:p>
        </p:txBody>
      </p:sp>
      <p:sp>
        <p:nvSpPr>
          <p:cNvPr id="9" name="Title 6"/>
          <p:cNvSpPr txBox="1"/>
          <p:nvPr>
            <p:custDataLst>
              <p:tags r:id="rId4"/>
            </p:custDataLst>
          </p:nvPr>
        </p:nvSpPr>
        <p:spPr>
          <a:xfrm>
            <a:off x="447675" y="3390900"/>
            <a:ext cx="5006340" cy="285750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在这个结构体中，我们发现嵌套了三个结构体，除了继承而来的设备对象结构体，对于驱动程序注册而言最重要的是要实现一个串口操作用的结构体，并把这个结构体的地址赋给“*ops”指针。</a:t>
            </a:r>
          </a:p>
          <a:p>
            <a:pPr marL="0" lvl="0" indent="0" algn="l" fontAlgn="auto">
              <a:lnSpc>
                <a:spcPct val="120000"/>
              </a:lnSpc>
              <a:spcBef>
                <a:spcPts val="0"/>
              </a:spcBef>
              <a:spcAft>
                <a:spcPts val="800"/>
              </a:spcAft>
              <a:buSzPct val="100000"/>
              <a:buNone/>
            </a:pPr>
            <a:r>
              <a:rPr 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我们接着去看这个串口操作结构体的定义。</a:t>
            </a:r>
          </a:p>
        </p:txBody>
      </p:sp>
      <p:pic>
        <p:nvPicPr>
          <p:cNvPr id="10" name="图片 9"/>
          <p:cNvPicPr preferRelativeResize="0">
            <a:picLocks noChangeAspect="1"/>
          </p:cNvPicPr>
          <p:nvPr>
            <p:custDataLst>
              <p:tags r:id="rId5"/>
            </p:custDataLst>
          </p:nvPr>
        </p:nvPicPr>
        <p:blipFill rotWithShape="1">
          <a:blip r:embed="rId11"/>
          <a:srcRect t="-10169" b="-10169"/>
          <a:stretch>
            <a:fillRect/>
          </a:stretch>
        </p:blipFill>
        <p:spPr>
          <a:xfrm>
            <a:off x="5529614" y="3390906"/>
            <a:ext cx="6248451" cy="2857513"/>
          </a:xfrm>
          <a:custGeom>
            <a:avLst/>
            <a:gdLst/>
            <a:ahLst/>
            <a:cxnLst>
              <a:cxn ang="3">
                <a:pos x="hc" y="t"/>
              </a:cxn>
              <a:cxn ang="cd2">
                <a:pos x="l" y="vc"/>
              </a:cxn>
              <a:cxn ang="cd4">
                <a:pos x="hc" y="b"/>
              </a:cxn>
              <a:cxn ang="0">
                <a:pos x="r" y="vc"/>
              </a:cxn>
            </a:cxnLst>
            <a:rect l="l" t="t" r="r" b="b"/>
            <a:pathLst>
              <a:path w="11520" h="4080">
                <a:moveTo>
                  <a:pt x="0" y="0"/>
                </a:moveTo>
                <a:lnTo>
                  <a:pt x="11520" y="0"/>
                </a:lnTo>
                <a:lnTo>
                  <a:pt x="11520" y="4080"/>
                </a:lnTo>
                <a:lnTo>
                  <a:pt x="0" y="4080"/>
                </a:lnTo>
                <a:lnTo>
                  <a:pt x="0" y="0"/>
                </a:lnTo>
                <a:close/>
              </a:path>
            </a:pathLst>
          </a:custGeom>
          <a:blipFill rotWithShape="1">
            <a:blip r:embed="rId12"/>
            <a:stretch>
              <a:fillRect/>
            </a:stretch>
          </a:blipFill>
        </p:spPr>
      </p:pic>
      <p:grpSp>
        <p:nvGrpSpPr>
          <p:cNvPr id="8" name="组合 7"/>
          <p:cNvGrpSpPr/>
          <p:nvPr>
            <p:custDataLst>
              <p:tags r:id="rId6"/>
            </p:custDataLst>
          </p:nvPr>
        </p:nvGrpSpPr>
        <p:grpSpPr>
          <a:xfrm>
            <a:off x="11125289" y="-10795"/>
            <a:ext cx="442595" cy="527050"/>
            <a:chOff x="8403172" y="5693128"/>
            <a:chExt cx="698373" cy="831143"/>
          </a:xfrm>
        </p:grpSpPr>
        <p:sp>
          <p:nvSpPr>
            <p:cNvPr id="12" name="任意多边形: 形状 44"/>
            <p:cNvSpPr/>
            <p:nvPr>
              <p:custDataLst>
                <p:tags r:id="rId8"/>
              </p:custDataLst>
            </p:nvPr>
          </p:nvSpPr>
          <p:spPr>
            <a:xfrm>
              <a:off x="8403172" y="5693128"/>
              <a:ext cx="698373" cy="831143"/>
            </a:xfrm>
            <a:custGeom>
              <a:avLst/>
              <a:gdLst/>
              <a:ahLst/>
              <a:cxnLst/>
              <a:rect l="0" t="0" r="0" b="0"/>
              <a:pathLst>
                <a:path w="334011" h="397511">
                  <a:moveTo>
                    <a:pt x="334010" y="397510"/>
                  </a:moveTo>
                  <a:lnTo>
                    <a:pt x="167640" y="312420"/>
                  </a:lnTo>
                  <a:lnTo>
                    <a:pt x="0" y="397510"/>
                  </a:lnTo>
                  <a:lnTo>
                    <a:pt x="0" y="0"/>
                  </a:lnTo>
                  <a:lnTo>
                    <a:pt x="334010" y="0"/>
                  </a:lnTo>
                </a:path>
              </a:pathLst>
            </a:custGeom>
            <a:solidFill>
              <a:schemeClr val="accent1">
                <a:alpha val="9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PA_ImportSvg_636718263529450003"/>
            <p:cNvSpPr/>
            <p:nvPr>
              <p:custDataLst>
                <p:tags r:id="rId9"/>
              </p:custDataLst>
            </p:nvPr>
          </p:nvSpPr>
          <p:spPr>
            <a:xfrm rot="10800000">
              <a:off x="8540333" y="5873450"/>
              <a:ext cx="407148" cy="317336"/>
            </a:xfrm>
            <a:custGeom>
              <a:avLst/>
              <a:gdLst/>
              <a:ahLst/>
              <a:cxnLst/>
              <a:rect l="l" t="t" r="r" b="b"/>
              <a:pathLst>
                <a:path w="172720" h="134620">
                  <a:moveTo>
                    <a:pt x="62230" y="134620"/>
                  </a:moveTo>
                  <a:lnTo>
                    <a:pt x="0" y="134620"/>
                  </a:lnTo>
                  <a:lnTo>
                    <a:pt x="0" y="90170"/>
                  </a:lnTo>
                  <a:cubicBezTo>
                    <a:pt x="0" y="72390"/>
                    <a:pt x="1270" y="58420"/>
                    <a:pt x="5080" y="46990"/>
                  </a:cubicBezTo>
                  <a:cubicBezTo>
                    <a:pt x="8890" y="36830"/>
                    <a:pt x="13970" y="26670"/>
                    <a:pt x="22860" y="19050"/>
                  </a:cubicBezTo>
                  <a:cubicBezTo>
                    <a:pt x="31750" y="10160"/>
                    <a:pt x="41910" y="3810"/>
                    <a:pt x="55880" y="0"/>
                  </a:cubicBezTo>
                  <a:lnTo>
                    <a:pt x="68580" y="25400"/>
                  </a:lnTo>
                  <a:cubicBezTo>
                    <a:pt x="55880" y="29210"/>
                    <a:pt x="46990" y="35560"/>
                    <a:pt x="41910" y="43180"/>
                  </a:cubicBezTo>
                  <a:cubicBezTo>
                    <a:pt x="36830" y="50800"/>
                    <a:pt x="33020" y="60960"/>
                    <a:pt x="33020" y="72390"/>
                  </a:cubicBezTo>
                  <a:lnTo>
                    <a:pt x="63500" y="72390"/>
                  </a:lnTo>
                  <a:lnTo>
                    <a:pt x="63500" y="134620"/>
                  </a:lnTo>
                  <a:moveTo>
                    <a:pt x="166370" y="134620"/>
                  </a:moveTo>
                  <a:lnTo>
                    <a:pt x="104140" y="134620"/>
                  </a:lnTo>
                  <a:lnTo>
                    <a:pt x="104140" y="90170"/>
                  </a:lnTo>
                  <a:cubicBezTo>
                    <a:pt x="104140" y="72390"/>
                    <a:pt x="105410" y="57150"/>
                    <a:pt x="109220" y="46990"/>
                  </a:cubicBezTo>
                  <a:cubicBezTo>
                    <a:pt x="113031" y="36830"/>
                    <a:pt x="118110" y="26670"/>
                    <a:pt x="127000" y="19050"/>
                  </a:cubicBezTo>
                  <a:cubicBezTo>
                    <a:pt x="135890" y="11430"/>
                    <a:pt x="146050" y="3810"/>
                    <a:pt x="160020" y="0"/>
                  </a:cubicBezTo>
                  <a:lnTo>
                    <a:pt x="172720" y="25400"/>
                  </a:lnTo>
                  <a:cubicBezTo>
                    <a:pt x="160020" y="29210"/>
                    <a:pt x="151130" y="35560"/>
                    <a:pt x="146050" y="43180"/>
                  </a:cubicBezTo>
                  <a:cubicBezTo>
                    <a:pt x="140970" y="50800"/>
                    <a:pt x="137160" y="60960"/>
                    <a:pt x="137160" y="72390"/>
                  </a:cubicBezTo>
                  <a:lnTo>
                    <a:pt x="167640" y="72390"/>
                  </a:lnTo>
                  <a:lnTo>
                    <a:pt x="167640" y="134620"/>
                  </a:lnTo>
                </a:path>
              </a:pathLst>
            </a:custGeom>
            <a:solidFill>
              <a:schemeClr val="l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cxnSp>
        <p:nvCxnSpPr>
          <p:cNvPr id="4" name="直接连接符 3"/>
          <p:cNvCxnSpPr/>
          <p:nvPr>
            <p:custDataLst>
              <p:tags r:id="rId7"/>
            </p:custDataLst>
          </p:nvPr>
        </p:nvCxnSpPr>
        <p:spPr>
          <a:xfrm flipH="1">
            <a:off x="609556" y="3161642"/>
            <a:ext cx="10972888" cy="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矩形 4"/>
          <p:cNvSpPr/>
          <p:nvPr>
            <p:custDataLst>
              <p:tags r:id="rId2"/>
            </p:custDataLst>
          </p:nvPr>
        </p:nvSpPr>
        <p:spPr>
          <a:xfrm>
            <a:off x="0" y="0"/>
            <a:ext cx="12192000" cy="912114"/>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矩形 12"/>
          <p:cNvSpPr/>
          <p:nvPr>
            <p:custDataLst>
              <p:tags r:id="rId3"/>
            </p:custDataLst>
          </p:nvPr>
        </p:nvSpPr>
        <p:spPr>
          <a:xfrm>
            <a:off x="456565" y="1939925"/>
            <a:ext cx="4412615" cy="4170045"/>
          </a:xfrm>
          <a:prstGeom prst="rect">
            <a:avLst/>
          </a:prstGeom>
          <a:solidFill>
            <a:srgbClr val="000000">
              <a:alpha val="0"/>
            </a:srgbClr>
          </a:solidFill>
          <a:ln w="444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457155" y="152400"/>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串口设备的管理</a:t>
            </a:r>
          </a:p>
        </p:txBody>
      </p:sp>
      <p:sp>
        <p:nvSpPr>
          <p:cNvPr id="7" name="Title 6"/>
          <p:cNvSpPr txBox="1"/>
          <p:nvPr>
            <p:custDataLst>
              <p:tags r:id="rId5"/>
            </p:custDataLst>
          </p:nvPr>
        </p:nvSpPr>
        <p:spPr>
          <a:xfrm>
            <a:off x="614045" y="2178050"/>
            <a:ext cx="4254500" cy="379158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这个结构体，包含五个函数指针，都是底层驱动需要完成的函数。当然，最后一个是和设备支不支持DMA操作有关。所谓设备的创建过程，主要就是要实现上面操作函数定义中的每个函数，然后调用RTT的</a:t>
            </a:r>
            <a:r>
              <a:rPr lang="zh-CN"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“rt_hw_serial_register()”</a:t>
            </a:r>
            <a:r>
              <a:rPr 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API函数把这个串口设备注册到设备管理器中。</a:t>
            </a:r>
          </a:p>
        </p:txBody>
      </p:sp>
      <p:pic>
        <p:nvPicPr>
          <p:cNvPr id="2" name="图片 1"/>
          <p:cNvPicPr>
            <a:picLocks noChangeAspect="1"/>
          </p:cNvPicPr>
          <p:nvPr/>
        </p:nvPicPr>
        <p:blipFill>
          <a:blip r:embed="rId7"/>
          <a:stretch>
            <a:fillRect/>
          </a:stretch>
        </p:blipFill>
        <p:spPr>
          <a:xfrm>
            <a:off x="5054600" y="1869440"/>
            <a:ext cx="6576060" cy="4241165"/>
          </a:xfrm>
          <a:prstGeom prst="rect">
            <a:avLst/>
          </a:prstGeom>
        </p:spPr>
      </p:pic>
    </p:spTree>
    <p:custDataLst>
      <p:tags r:id="rId1"/>
    </p:custData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965947"/>
            <a:ext cx="12192000" cy="4282562"/>
          </a:xfrm>
          <a:prstGeom prst="rect">
            <a:avLst/>
          </a:prstGeom>
          <a:solidFill>
            <a:schemeClr val="lt2"/>
          </a:solidFill>
          <a:ln>
            <a:noFill/>
          </a:ln>
          <a:effectLst>
            <a:outerShdw blurRad="635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914362" y="762000"/>
            <a:ext cx="7924800" cy="899147"/>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24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rt_hw_serial_register</a:t>
            </a:r>
            <a:r>
              <a:rPr lang="zh-CN" altLang="en-US" sz="24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函数的定义</a:t>
            </a:r>
            <a:endParaRPr lang="zh-CN" sz="24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preferRelativeResize="0">
            <a:picLocks noChangeAspect="1"/>
          </p:cNvPicPr>
          <p:nvPr>
            <p:custDataLst>
              <p:tags r:id="rId6"/>
            </p:custDataLst>
          </p:nvPr>
        </p:nvPicPr>
        <p:blipFill rotWithShape="1">
          <a:blip r:embed="rId8"/>
          <a:srcRect t="-9932" b="-9932"/>
          <a:stretch>
            <a:fillRect/>
          </a:stretch>
        </p:blipFill>
        <p:spPr>
          <a:xfrm>
            <a:off x="914362" y="2423165"/>
            <a:ext cx="10363276" cy="3368154"/>
          </a:xfrm>
          <a:custGeom>
            <a:avLst/>
            <a:gdLst/>
            <a:ahLst/>
            <a:cxnLst>
              <a:cxn ang="3">
                <a:pos x="hc" y="t"/>
              </a:cxn>
              <a:cxn ang="cd2">
                <a:pos x="l" y="vc"/>
              </a:cxn>
              <a:cxn ang="cd4">
                <a:pos x="hc" y="b"/>
              </a:cxn>
              <a:cxn ang="0">
                <a:pos x="r" y="vc"/>
              </a:cxn>
            </a:cxnLst>
            <a:rect l="l" t="t" r="r" b="b"/>
            <a:pathLst>
              <a:path w="16320" h="5040">
                <a:moveTo>
                  <a:pt x="0" y="0"/>
                </a:moveTo>
                <a:lnTo>
                  <a:pt x="16320" y="0"/>
                </a:lnTo>
                <a:lnTo>
                  <a:pt x="16320" y="5040"/>
                </a:lnTo>
                <a:lnTo>
                  <a:pt x="0" y="5040"/>
                </a:lnTo>
                <a:lnTo>
                  <a:pt x="0" y="0"/>
                </a:lnTo>
                <a:close/>
              </a:path>
            </a:pathLst>
          </a:custGeom>
          <a:blipFill rotWithShape="1">
            <a:blip r:embed="rId9"/>
            <a:stretch>
              <a:fillRect/>
            </a:stretch>
          </a:blipFill>
        </p:spPr>
      </p:pic>
    </p:spTree>
    <p:custDataLst>
      <p:tags r:id="rId1"/>
    </p:custData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串口函数的调用关系</a:t>
            </a:r>
          </a:p>
        </p:txBody>
      </p:sp>
      <p:sp>
        <p:nvSpPr>
          <p:cNvPr id="3" name="文本框 2"/>
          <p:cNvSpPr txBox="1"/>
          <p:nvPr/>
        </p:nvSpPr>
        <p:spPr>
          <a:xfrm>
            <a:off x="3117850" y="550481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图：应用访问串口的调用关系</a:t>
            </a:r>
          </a:p>
        </p:txBody>
      </p:sp>
      <p:sp>
        <p:nvSpPr>
          <p:cNvPr id="100" name="文本框 99"/>
          <p:cNvSpPr txBox="1"/>
          <p:nvPr/>
        </p:nvSpPr>
        <p:spPr>
          <a:xfrm>
            <a:off x="233045" y="1322705"/>
            <a:ext cx="11626850" cy="922020"/>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一旦注册完毕，上层的应用程序就可以通过设备管理器来查找并使用串口了。上层应用可以通过如下的API接口来访问设备。</a:t>
            </a:r>
          </a:p>
        </p:txBody>
      </p:sp>
      <p:pic>
        <p:nvPicPr>
          <p:cNvPr id="180" name="图片 180"/>
          <p:cNvPicPr>
            <a:picLocks noChangeAspect="1"/>
          </p:cNvPicPr>
          <p:nvPr/>
        </p:nvPicPr>
        <p:blipFill>
          <a:blip r:embed="rId3"/>
          <a:stretch>
            <a:fillRect/>
          </a:stretch>
        </p:blipFill>
        <p:spPr>
          <a:xfrm>
            <a:off x="361315" y="2332355"/>
            <a:ext cx="11369675" cy="3001010"/>
          </a:xfrm>
          <a:prstGeom prst="rect">
            <a:avLst/>
          </a:prstGeom>
        </p:spPr>
      </p:pic>
    </p:spTree>
    <p:custDataLst>
      <p:tags r:id="rId1"/>
    </p:custData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5920740" y="1219200"/>
            <a:ext cx="5408930" cy="4419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我们可以在“drv_usart.c”文件中，找到串口被初始化和注册的代码。从最后一句</a:t>
            </a:r>
            <a:r>
              <a:rPr lang="zh-CN" sz="1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“INIT_BOARD_EXPORT(rt_hw_usart_init)”</a:t>
            </a:r>
            <a:r>
              <a:rPr lang="zh-CN"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能看出，“rt_hw_usart_init()”函数被注册到了板级初始化的部分，会被系统自动调用并运行。所以，这意味着我们不需要再自己动手去做串口设备的初始化和注册了。那么我们就把注意力转向如何从上层应用中使用串口设备吧。请找到</a:t>
            </a:r>
            <a:r>
              <a:rPr lang="zh-CN" sz="1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“sample8”</a:t>
            </a:r>
            <a:r>
              <a:rPr lang="zh-CN"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，打开该目录下的工程。该工程的目录结构来起来类似于下面的样子。</a:t>
            </a:r>
          </a:p>
        </p:txBody>
      </p:sp>
      <p:pic>
        <p:nvPicPr>
          <p:cNvPr id="2" name="图片 1">
            <a:extLst>
              <a:ext uri="{FF2B5EF4-FFF2-40B4-BE49-F238E27FC236}">
                <a16:creationId xmlns:a16="http://schemas.microsoft.com/office/drawing/2014/main" id="{62F49633-EB63-4551-8181-FE77813B04C3}"/>
              </a:ext>
            </a:extLst>
          </p:cNvPr>
          <p:cNvPicPr>
            <a:picLocks noChangeAspect="1"/>
          </p:cNvPicPr>
          <p:nvPr/>
        </p:nvPicPr>
        <p:blipFill rotWithShape="1">
          <a:blip r:embed="rId5"/>
          <a:srcRect r="19878"/>
          <a:stretch/>
        </p:blipFill>
        <p:spPr>
          <a:xfrm>
            <a:off x="862330" y="788538"/>
            <a:ext cx="4823669" cy="5280912"/>
          </a:xfrm>
          <a:prstGeom prst="rect">
            <a:avLst/>
          </a:prstGeom>
        </p:spPr>
      </p:pic>
    </p:spTree>
    <p:custDataLst>
      <p:tags r:id="rId1"/>
    </p:custData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40055" y="88265"/>
            <a:ext cx="9308465" cy="910590"/>
          </a:xfrm>
        </p:spPr>
        <p:txBody>
          <a:bodyPr>
            <a:normAutofit/>
          </a:bodyPr>
          <a:lstStyle/>
          <a:p>
            <a:pPr indent="0" algn="l"/>
            <a:r>
              <a:rPr lang="zh-CN" altLang="en-US" dirty="0">
                <a:cs typeface="微软雅黑" panose="020B0503020204020204" pitchFamily="34" charset="-122"/>
                <a:sym typeface="+mn-ea"/>
              </a:rPr>
              <a:t>sample8工程的目录结构</a:t>
            </a:r>
          </a:p>
        </p:txBody>
      </p:sp>
      <p:sp>
        <p:nvSpPr>
          <p:cNvPr id="100" name="文本框 99"/>
          <p:cNvSpPr txBox="1"/>
          <p:nvPr/>
        </p:nvSpPr>
        <p:spPr>
          <a:xfrm>
            <a:off x="4121785" y="1075055"/>
            <a:ext cx="7452995" cy="3784600"/>
          </a:xfrm>
          <a:prstGeom prst="rect">
            <a:avLst/>
          </a:prstGeom>
          <a:noFill/>
          <a:ln w="9525">
            <a:noFill/>
          </a:ln>
        </p:spPr>
        <p:txBody>
          <a:bodyPr wrap="square">
            <a:spAutoFit/>
          </a:bodyPr>
          <a:lstStyle/>
          <a:p>
            <a:pPr indent="0">
              <a:lnSpc>
                <a:spcPct val="150000"/>
              </a:lnSpc>
            </a:pPr>
            <a:r>
              <a:rPr lang="zh-CN" sz="2000" b="0" dirty="0">
                <a:latin typeface="微软雅黑" panose="020B0503020204020204" pitchFamily="34" charset="-122"/>
                <a:ea typeface="微软雅黑" panose="020B0503020204020204" pitchFamily="34" charset="-122"/>
                <a:cs typeface="微软雅黑" panose="020B0503020204020204" pitchFamily="34" charset="-122"/>
              </a:rPr>
              <a:t>我在“Application”组里添加了一个</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“uartTest.c”</a:t>
            </a:r>
            <a:r>
              <a:rPr lang="zh-CN" sz="2000" b="0" dirty="0">
                <a:latin typeface="微软雅黑" panose="020B0503020204020204" pitchFamily="34" charset="-122"/>
                <a:ea typeface="微软雅黑" panose="020B0503020204020204" pitchFamily="34" charset="-122"/>
                <a:cs typeface="微软雅黑" panose="020B0503020204020204" pitchFamily="34" charset="-122"/>
              </a:rPr>
              <a:t>的文件，该文件中包含所有测试需要的代码。同时，为了方便测试，我们使用了前面课程中提到过的“MSH_CMD_EXPORT”宏，将我们的测试程序入口“uart2_test”变成一个可以在FinSH中直接使用的用户命令。“sample8”所实现的功能非常简单，就是通过串口2接收来自串口的数据，然后把这个数据再通过串口发送出去，就是一个简单的“回环”测试。虽然功能简单，但是涉及到了设备的使用方法、线程的同步方法和设备中断的使用方法等方方面面。</a:t>
            </a:r>
          </a:p>
        </p:txBody>
      </p:sp>
      <p:pic>
        <p:nvPicPr>
          <p:cNvPr id="27" name="图片 27"/>
          <p:cNvPicPr>
            <a:picLocks noChangeAspect="1"/>
          </p:cNvPicPr>
          <p:nvPr/>
        </p:nvPicPr>
        <p:blipFill>
          <a:blip r:embed="rId3">
            <a:clrChange>
              <a:clrFrom>
                <a:srgbClr val="FFFFFF"/>
              </a:clrFrom>
              <a:clrTo>
                <a:srgbClr val="FFFFFF">
                  <a:alpha val="0"/>
                </a:srgbClr>
              </a:clrTo>
            </a:clrChange>
          </a:blip>
          <a:stretch>
            <a:fillRect/>
          </a:stretch>
        </p:blipFill>
        <p:spPr>
          <a:xfrm>
            <a:off x="514985" y="1075055"/>
            <a:ext cx="3432810" cy="569785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矩形 13"/>
          <p:cNvSpPr/>
          <p:nvPr>
            <p:custDataLst>
              <p:tags r:id="rId2"/>
            </p:custDataLst>
          </p:nvPr>
        </p:nvSpPr>
        <p:spPr>
          <a:xfrm>
            <a:off x="5394966" y="1603784"/>
            <a:ext cx="6088423" cy="4449134"/>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5" name="矩形 12"/>
          <p:cNvSpPr/>
          <p:nvPr>
            <p:custDataLst>
              <p:tags r:id="rId3"/>
            </p:custDataLst>
          </p:nvPr>
        </p:nvSpPr>
        <p:spPr>
          <a:xfrm>
            <a:off x="662898" y="1603783"/>
            <a:ext cx="4274859" cy="4449134"/>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6" name="矩形 14"/>
          <p:cNvSpPr/>
          <p:nvPr>
            <p:custDataLst>
              <p:tags r:id="rId4"/>
            </p:custDataLst>
          </p:nvPr>
        </p:nvSpPr>
        <p:spPr>
          <a:xfrm>
            <a:off x="815304" y="1756184"/>
            <a:ext cx="4274859" cy="4449134"/>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5"/>
            </p:custDataLst>
          </p:nvPr>
        </p:nvSpPr>
        <p:spPr>
          <a:xfrm>
            <a:off x="5547368" y="1756185"/>
            <a:ext cx="6088423" cy="4449134"/>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6"/>
            </p:custDataLst>
          </p:nvPr>
        </p:nvSpPr>
        <p:spPr>
          <a:xfrm>
            <a:off x="609562" y="609510"/>
            <a:ext cx="10972876" cy="572769"/>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uart2_test函数实现</a:t>
            </a:r>
          </a:p>
        </p:txBody>
      </p:sp>
      <p:pic>
        <p:nvPicPr>
          <p:cNvPr id="4" name="图片 3"/>
          <p:cNvPicPr preferRelativeResize="0">
            <a:picLocks noChangeAspect="1"/>
          </p:cNvPicPr>
          <p:nvPr>
            <p:custDataLst>
              <p:tags r:id="rId7"/>
            </p:custDataLst>
          </p:nvPr>
        </p:nvPicPr>
        <p:blipFill rotWithShape="1">
          <a:blip r:embed="rId10"/>
          <a:srcRect t="-2107" b="-2107"/>
          <a:stretch>
            <a:fillRect/>
          </a:stretch>
        </p:blipFill>
        <p:spPr>
          <a:xfrm>
            <a:off x="1066766" y="2017896"/>
            <a:ext cx="3771925" cy="3925697"/>
          </a:xfrm>
          <a:custGeom>
            <a:avLst/>
            <a:gdLst/>
            <a:ahLst/>
            <a:cxnLst>
              <a:cxn ang="3">
                <a:pos x="hc" y="t"/>
              </a:cxn>
              <a:cxn ang="cd2">
                <a:pos x="l" y="vc"/>
              </a:cxn>
              <a:cxn ang="cd4">
                <a:pos x="hc" y="b"/>
              </a:cxn>
              <a:cxn ang="0">
                <a:pos x="r" y="vc"/>
              </a:cxn>
            </a:cxnLst>
            <a:rect l="l" t="t" r="r" b="b"/>
            <a:pathLst>
              <a:path w="7200" h="4800">
                <a:moveTo>
                  <a:pt x="0" y="0"/>
                </a:moveTo>
                <a:lnTo>
                  <a:pt x="7200" y="0"/>
                </a:lnTo>
                <a:lnTo>
                  <a:pt x="7200" y="4800"/>
                </a:lnTo>
                <a:lnTo>
                  <a:pt x="0" y="4800"/>
                </a:lnTo>
                <a:lnTo>
                  <a:pt x="0" y="0"/>
                </a:lnTo>
                <a:close/>
              </a:path>
            </a:pathLst>
          </a:custGeom>
          <a:blipFill rotWithShape="1">
            <a:blip r:embed="rId11"/>
            <a:stretch>
              <a:fillRect/>
            </a:stretch>
          </a:blipFill>
        </p:spPr>
      </p:pic>
      <p:sp>
        <p:nvSpPr>
          <p:cNvPr id="11" name="Title 6"/>
          <p:cNvSpPr txBox="1"/>
          <p:nvPr>
            <p:custDataLst>
              <p:tags r:id="rId8"/>
            </p:custDataLst>
          </p:nvPr>
        </p:nvSpPr>
        <p:spPr>
          <a:xfrm>
            <a:off x="5905511" y="2017896"/>
            <a:ext cx="5372125" cy="3925697"/>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这个函数是测试程序的入口，它被“MSH_CMD_EXPORT”宏导出，成为一个可以在FinSH中使用的用户命令。因此，我们只要在FinSH的命令行里输入函数名就可以运行它。该函数首先用“rt_device_find”函数通过注册时命名的“uart2”去查找设备并获得设备的句柄，其实就是设备对象的结构体指针。接着初始化一个静态的信号量，后面会用它来同步中断和发送数据线程，注意信号量被初始化为0，意味着初始状态下信号量是无效的。信号量初始化后就调用系统的“rt_device_open”API函数来打开设备。然后设置一个接收中断回调函数，这个函数会在串口接收中断中被调用。我们就可以通过这个回调函数来实现自己希望在接收中断中要做的事情。再接下来，我们调用了设备访问的一个“rt_device_write”API，从串口删除一个测试用的字符串。最后，创建一个线程，用来处理发送数据。</a:t>
            </a:r>
          </a:p>
        </p:txBody>
      </p:sp>
    </p:spTree>
    <p:custDataLst>
      <p:tags r:id="rId1"/>
    </p:custData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uartRX函数实现</a:t>
            </a:r>
            <a:endParaRPr lang="zh-CN" altLang="en-US" dirty="0">
              <a:cs typeface="微软雅黑" panose="020B0503020204020204" pitchFamily="34" charset="-122"/>
              <a:sym typeface="+mn-ea"/>
            </a:endParaRPr>
          </a:p>
        </p:txBody>
      </p:sp>
      <p:sp>
        <p:nvSpPr>
          <p:cNvPr id="100" name="文本框 99"/>
          <p:cNvSpPr txBox="1"/>
          <p:nvPr/>
        </p:nvSpPr>
        <p:spPr>
          <a:xfrm>
            <a:off x="286385" y="1150620"/>
            <a:ext cx="7649845" cy="645160"/>
          </a:xfrm>
          <a:prstGeom prst="rect">
            <a:avLst/>
          </a:prstGeom>
          <a:noFill/>
          <a:ln w="9525">
            <a:noFill/>
          </a:ln>
        </p:spPr>
        <p:txBody>
          <a:bodyPr wrap="square">
            <a:spAutoFit/>
          </a:bodyPr>
          <a:lstStyle/>
          <a:p>
            <a:pPr indent="0">
              <a:lnSpc>
                <a:spcPct val="150000"/>
              </a:lnSpc>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接下来我们看一下注册的中断回调函数“uartRX()”：</a:t>
            </a:r>
          </a:p>
        </p:txBody>
      </p:sp>
      <p:pic>
        <p:nvPicPr>
          <p:cNvPr id="181" name="图片 181"/>
          <p:cNvPicPr>
            <a:picLocks noChangeAspect="1"/>
          </p:cNvPicPr>
          <p:nvPr/>
        </p:nvPicPr>
        <p:blipFill>
          <a:blip r:embed="rId3">
            <a:clrChange>
              <a:clrFrom>
                <a:srgbClr val="FFFFFF"/>
              </a:clrFrom>
              <a:clrTo>
                <a:srgbClr val="FFFFFF">
                  <a:alpha val="0"/>
                </a:srgbClr>
              </a:clrTo>
            </a:clrChange>
          </a:blip>
          <a:srcRect t="4275"/>
          <a:stretch>
            <a:fillRect/>
          </a:stretch>
        </p:blipFill>
        <p:spPr>
          <a:xfrm>
            <a:off x="977265" y="1795780"/>
            <a:ext cx="5405120" cy="487616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矩形 13"/>
          <p:cNvSpPr/>
          <p:nvPr>
            <p:custDataLst>
              <p:tags r:id="rId2"/>
            </p:custDataLst>
          </p:nvPr>
        </p:nvSpPr>
        <p:spPr>
          <a:xfrm>
            <a:off x="7101848" y="1603784"/>
            <a:ext cx="4274859" cy="4449134"/>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5" name="矩形 12"/>
          <p:cNvSpPr/>
          <p:nvPr>
            <p:custDataLst>
              <p:tags r:id="rId3"/>
            </p:custDataLst>
          </p:nvPr>
        </p:nvSpPr>
        <p:spPr>
          <a:xfrm>
            <a:off x="556216" y="1603783"/>
            <a:ext cx="6088423" cy="4449134"/>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6" name="矩形 14"/>
          <p:cNvSpPr/>
          <p:nvPr>
            <p:custDataLst>
              <p:tags r:id="rId4"/>
            </p:custDataLst>
          </p:nvPr>
        </p:nvSpPr>
        <p:spPr>
          <a:xfrm>
            <a:off x="708622" y="1756184"/>
            <a:ext cx="6088423" cy="4449134"/>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5"/>
            </p:custDataLst>
          </p:nvPr>
        </p:nvSpPr>
        <p:spPr>
          <a:xfrm>
            <a:off x="7254250" y="1756185"/>
            <a:ext cx="4274859" cy="4449134"/>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6"/>
            </p:custDataLst>
          </p:nvPr>
        </p:nvSpPr>
        <p:spPr>
          <a:xfrm>
            <a:off x="609562" y="609510"/>
            <a:ext cx="10972876" cy="572769"/>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serialThread线程实现</a:t>
            </a:r>
          </a:p>
        </p:txBody>
      </p:sp>
      <p:pic>
        <p:nvPicPr>
          <p:cNvPr id="4" name="图片 3"/>
          <p:cNvPicPr preferRelativeResize="0">
            <a:picLocks noChangeAspect="1"/>
          </p:cNvPicPr>
          <p:nvPr>
            <p:custDataLst>
              <p:tags r:id="rId7"/>
            </p:custDataLst>
          </p:nvPr>
        </p:nvPicPr>
        <p:blipFill rotWithShape="1">
          <a:blip r:embed="rId10"/>
          <a:srcRect t="-5500" b="-5500"/>
          <a:stretch>
            <a:fillRect/>
          </a:stretch>
        </p:blipFill>
        <p:spPr>
          <a:xfrm>
            <a:off x="1066766" y="2017896"/>
            <a:ext cx="5372125" cy="3925697"/>
          </a:xfrm>
          <a:custGeom>
            <a:avLst/>
            <a:gdLst/>
            <a:ahLst/>
            <a:cxnLst>
              <a:cxn ang="3">
                <a:pos x="hc" y="t"/>
              </a:cxn>
              <a:cxn ang="cd2">
                <a:pos x="l" y="vc"/>
              </a:cxn>
              <a:cxn ang="cd4">
                <a:pos x="hc" y="b"/>
              </a:cxn>
              <a:cxn ang="0">
                <a:pos x="r" y="vc"/>
              </a:cxn>
            </a:cxnLst>
            <a:rect l="l" t="t" r="r" b="b"/>
            <a:pathLst>
              <a:path w="7200" h="4800">
                <a:moveTo>
                  <a:pt x="0" y="0"/>
                </a:moveTo>
                <a:lnTo>
                  <a:pt x="7200" y="0"/>
                </a:lnTo>
                <a:lnTo>
                  <a:pt x="7200" y="4800"/>
                </a:lnTo>
                <a:lnTo>
                  <a:pt x="0" y="4800"/>
                </a:lnTo>
                <a:lnTo>
                  <a:pt x="0" y="0"/>
                </a:lnTo>
                <a:close/>
              </a:path>
            </a:pathLst>
          </a:custGeom>
          <a:blipFill rotWithShape="1">
            <a:blip r:embed="rId11"/>
            <a:stretch>
              <a:fillRect/>
            </a:stretch>
          </a:blipFill>
        </p:spPr>
      </p:pic>
      <p:sp>
        <p:nvSpPr>
          <p:cNvPr id="11" name="Title 6"/>
          <p:cNvSpPr txBox="1"/>
          <p:nvPr>
            <p:custDataLst>
              <p:tags r:id="rId8"/>
            </p:custDataLst>
          </p:nvPr>
        </p:nvSpPr>
        <p:spPr>
          <a:xfrm>
            <a:off x="7505700" y="2018030"/>
            <a:ext cx="3870325" cy="392557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中断回调函数是每接收到一个字符就会被调用一次，当然貌似效率不是太高，不过对于我们的这个例子而言没有什么问题。如果想用串口传输数据的话，那貌似需要启用DMA功能，有兴趣的同学自己折腾一下。回调函数中所做的事情不多，就是判断一下是否收到回车或者换行符，如果收到回车或者换行符，那么就认为一个字符串结束了。然后，就释放信号量。注意，请回忆前面提到过的信息，在中断函数中哪些类型的OS函数是可以使用的。</a:t>
            </a:r>
          </a:p>
        </p:txBody>
      </p:sp>
    </p:spTree>
    <p:custDataLst>
      <p:tags r:id="rId1"/>
    </p:custData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15"/>
          <a:stretch>
            <a:fillRect/>
          </a:stretch>
        </p:blipFill>
        <p:spPr>
          <a:xfrm>
            <a:off x="0" y="6137910"/>
            <a:ext cx="720090" cy="720090"/>
          </a:xfrm>
          <a:prstGeom prst="rect">
            <a:avLst/>
          </a:prstGeom>
        </p:spPr>
      </p:pic>
      <p:pic>
        <p:nvPicPr>
          <p:cNvPr id="2" name="图片 1"/>
          <p:cNvPicPr>
            <a:picLocks noChangeAspect="1"/>
          </p:cNvPicPr>
          <p:nvPr>
            <p:custDataLst>
              <p:tags r:id="rId3"/>
            </p:custDataLst>
          </p:nvPr>
        </p:nvPicPr>
        <p:blipFill>
          <a:blip r:embed="rId16">
            <a:extLst>
              <a:ext uri="{28A0092B-C50C-407E-A947-70E740481C1C}">
                <a14:useLocalDpi xmlns:a14="http://schemas.microsoft.com/office/drawing/2010/main" val="0"/>
              </a:ext>
            </a:extLst>
          </a:blip>
          <a:srcRect/>
          <a:stretch>
            <a:fillRect/>
          </a:stretch>
        </p:blipFill>
        <p:spPr>
          <a:xfrm flipH="1">
            <a:off x="0" y="0"/>
            <a:ext cx="6095999" cy="6858000"/>
          </a:xfrm>
          <a:custGeom>
            <a:avLst/>
            <a:gdLst>
              <a:gd name="connsiteX0" fmla="*/ 6081129 w 6095999"/>
              <a:gd name="connsiteY0" fmla="*/ 0 h 6858000"/>
              <a:gd name="connsiteX1" fmla="*/ 6095999 w 6095999"/>
              <a:gd name="connsiteY1" fmla="*/ 0 h 6858000"/>
              <a:gd name="connsiteX2" fmla="*/ 6095999 w 6095999"/>
              <a:gd name="connsiteY2" fmla="*/ 6858000 h 6858000"/>
              <a:gd name="connsiteX3" fmla="*/ 0 w 6095999"/>
              <a:gd name="connsiteY3" fmla="*/ 6858000 h 6858000"/>
              <a:gd name="connsiteX4" fmla="*/ 0 w 6095999"/>
              <a:gd name="connsiteY4" fmla="*/ 684303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858000">
                <a:moveTo>
                  <a:pt x="6081129" y="0"/>
                </a:moveTo>
                <a:lnTo>
                  <a:pt x="6095999" y="0"/>
                </a:lnTo>
                <a:lnTo>
                  <a:pt x="6095999" y="6858000"/>
                </a:lnTo>
                <a:lnTo>
                  <a:pt x="0" y="6858000"/>
                </a:lnTo>
                <a:lnTo>
                  <a:pt x="0" y="6843039"/>
                </a:lnTo>
                <a:close/>
              </a:path>
            </a:pathLst>
          </a:custGeom>
        </p:spPr>
      </p:pic>
      <p:sp>
        <p:nvSpPr>
          <p:cNvPr id="17" name="任意多边形: 形状 16"/>
          <p:cNvSpPr/>
          <p:nvPr>
            <p:custDataLst>
              <p:tags r:id="rId4"/>
            </p:custDataLst>
          </p:nvPr>
        </p:nvSpPr>
        <p:spPr>
          <a:xfrm flipV="1">
            <a:off x="358017" y="185057"/>
            <a:ext cx="5767010" cy="6487886"/>
          </a:xfrm>
          <a:custGeom>
            <a:avLst/>
            <a:gdLst>
              <a:gd name="connsiteX0" fmla="*/ 6096000 w 6096000"/>
              <a:gd name="connsiteY0" fmla="*/ 14961 h 6858000"/>
              <a:gd name="connsiteX1" fmla="*/ 6096000 w 6096000"/>
              <a:gd name="connsiteY1" fmla="*/ 203645 h 6858000"/>
              <a:gd name="connsiteX2" fmla="*/ 182547 w 6096000"/>
              <a:gd name="connsiteY2" fmla="*/ 6858000 h 6858000"/>
              <a:gd name="connsiteX3" fmla="*/ 14871 w 6096000"/>
              <a:gd name="connsiteY3" fmla="*/ 6858000 h 6858000"/>
              <a:gd name="connsiteX4" fmla="*/ 0 w 6096000"/>
              <a:gd name="connsiteY4" fmla="*/ 0 h 6858000"/>
              <a:gd name="connsiteX5" fmla="*/ 1 w 6096000"/>
              <a:gd name="connsiteY5" fmla="*/ 0 h 6858000"/>
              <a:gd name="connsiteX6" fmla="*/ 1 w 6096000"/>
              <a:gd name="connsiteY6" fmla="*/ 6858000 h 6858000"/>
              <a:gd name="connsiteX7" fmla="*/ 0 w 6096000"/>
              <a:gd name="connsiteY7" fmla="*/ 6858000 h 6858000"/>
              <a:gd name="connsiteX8" fmla="*/ 0 w 6096000"/>
              <a:gd name="connsiteY8" fmla="*/ 188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6096000" y="14961"/>
                </a:moveTo>
                <a:lnTo>
                  <a:pt x="6096000" y="203645"/>
                </a:lnTo>
                <a:lnTo>
                  <a:pt x="182547" y="6858000"/>
                </a:lnTo>
                <a:lnTo>
                  <a:pt x="14871" y="6858000"/>
                </a:lnTo>
                <a:close/>
                <a:moveTo>
                  <a:pt x="0" y="0"/>
                </a:moveTo>
                <a:lnTo>
                  <a:pt x="1" y="0"/>
                </a:lnTo>
                <a:lnTo>
                  <a:pt x="1" y="6858000"/>
                </a:lnTo>
                <a:lnTo>
                  <a:pt x="0" y="6858000"/>
                </a:lnTo>
                <a:lnTo>
                  <a:pt x="0" y="18868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形状 17"/>
          <p:cNvSpPr/>
          <p:nvPr>
            <p:custDataLst>
              <p:tags r:id="rId5"/>
            </p:custDataLst>
          </p:nvPr>
        </p:nvSpPr>
        <p:spPr>
          <a:xfrm flipV="1">
            <a:off x="748309" y="185057"/>
            <a:ext cx="5376822" cy="6048924"/>
          </a:xfrm>
          <a:custGeom>
            <a:avLst/>
            <a:gdLst>
              <a:gd name="connsiteX0" fmla="*/ 6096000 w 6096000"/>
              <a:gd name="connsiteY0" fmla="*/ 14961 h 6858000"/>
              <a:gd name="connsiteX1" fmla="*/ 6096000 w 6096000"/>
              <a:gd name="connsiteY1" fmla="*/ 203645 h 6858000"/>
              <a:gd name="connsiteX2" fmla="*/ 182547 w 6096000"/>
              <a:gd name="connsiteY2" fmla="*/ 6858000 h 6858000"/>
              <a:gd name="connsiteX3" fmla="*/ 14871 w 6096000"/>
              <a:gd name="connsiteY3" fmla="*/ 6858000 h 6858000"/>
              <a:gd name="connsiteX4" fmla="*/ 0 w 6096000"/>
              <a:gd name="connsiteY4" fmla="*/ 0 h 6858000"/>
              <a:gd name="connsiteX5" fmla="*/ 1 w 6096000"/>
              <a:gd name="connsiteY5" fmla="*/ 0 h 6858000"/>
              <a:gd name="connsiteX6" fmla="*/ 1 w 6096000"/>
              <a:gd name="connsiteY6" fmla="*/ 6858000 h 6858000"/>
              <a:gd name="connsiteX7" fmla="*/ 0 w 6096000"/>
              <a:gd name="connsiteY7" fmla="*/ 6858000 h 6858000"/>
              <a:gd name="connsiteX8" fmla="*/ 0 w 6096000"/>
              <a:gd name="connsiteY8" fmla="*/ 188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6096000" y="14961"/>
                </a:moveTo>
                <a:lnTo>
                  <a:pt x="6096000" y="203645"/>
                </a:lnTo>
                <a:lnTo>
                  <a:pt x="182547" y="6858000"/>
                </a:lnTo>
                <a:lnTo>
                  <a:pt x="14871" y="6858000"/>
                </a:lnTo>
                <a:close/>
                <a:moveTo>
                  <a:pt x="0" y="0"/>
                </a:moveTo>
                <a:lnTo>
                  <a:pt x="1" y="0"/>
                </a:lnTo>
                <a:lnTo>
                  <a:pt x="1" y="6858000"/>
                </a:lnTo>
                <a:lnTo>
                  <a:pt x="0" y="6858000"/>
                </a:lnTo>
                <a:lnTo>
                  <a:pt x="0" y="188683"/>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文本框 18"/>
          <p:cNvSpPr txBox="1"/>
          <p:nvPr>
            <p:custDataLst>
              <p:tags r:id="rId6"/>
            </p:custDataLst>
          </p:nvPr>
        </p:nvSpPr>
        <p:spPr>
          <a:xfrm>
            <a:off x="5978414" y="1525760"/>
            <a:ext cx="4461440" cy="1132319"/>
          </a:xfrm>
          <a:prstGeom prst="rect">
            <a:avLst/>
          </a:prstGeom>
          <a:noFill/>
        </p:spPr>
        <p:txBody>
          <a:bodyPr wrap="square" lIns="91440" tIns="45720" rIns="91440" bIns="45720" rtlCol="0" anchor="b">
            <a:normAutofit/>
          </a:bodyPr>
          <a:lstStyle/>
          <a:p>
            <a:pPr marL="0" indent="0" algn="l">
              <a:lnSpc>
                <a:spcPct val="120000"/>
              </a:lnSpc>
              <a:spcBef>
                <a:spcPts val="0"/>
              </a:spcBef>
              <a:spcAft>
                <a:spcPts val="0"/>
              </a:spcAft>
              <a:buSzPct val="100000"/>
              <a:buNone/>
            </a:pPr>
            <a:r>
              <a:rPr lang="zh-CN" sz="3800" b="1" spc="3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上节回顾  </a:t>
            </a:r>
          </a:p>
        </p:txBody>
      </p:sp>
      <p:sp>
        <p:nvSpPr>
          <p:cNvPr id="20" name="文本框 19"/>
          <p:cNvSpPr txBox="1"/>
          <p:nvPr>
            <p:custDataLst>
              <p:tags r:id="rId7"/>
            </p:custDataLst>
          </p:nvPr>
        </p:nvSpPr>
        <p:spPr>
          <a:xfrm>
            <a:off x="5978525" y="2809875"/>
            <a:ext cx="5931535" cy="2478405"/>
          </a:xfrm>
          <a:prstGeom prst="rect">
            <a:avLst/>
          </a:prstGeom>
          <a:noFill/>
        </p:spPr>
        <p:txBody>
          <a:bodyPr wrap="square" lIns="91440" tIns="45720" rIns="91440" bIns="45720" rtlCol="0">
            <a:normAutofit/>
          </a:bodyPr>
          <a:lstStyle/>
          <a:p>
            <a:pPr lvl="0" indent="0" algn="l" fontAlgn="ctr">
              <a:lnSpc>
                <a:spcPct val="100000"/>
              </a:lnSpc>
              <a:spcBef>
                <a:spcPts val="1000"/>
              </a:spcBef>
              <a:spcAft>
                <a:spcPts val="0"/>
              </a:spcAft>
              <a:buSzPct val="100000"/>
              <a:buFont typeface="Wingdings" panose="05000000000000000000" charset="0"/>
              <a:buNone/>
            </a:pPr>
            <a:r>
              <a:rPr lang="zh-CN" sz="222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工欲善其事必先利其器</a:t>
            </a:r>
          </a:p>
          <a:p>
            <a:pPr lvl="0" indent="0" algn="l" fontAlgn="ctr">
              <a:lnSpc>
                <a:spcPct val="100000"/>
              </a:lnSpc>
              <a:spcBef>
                <a:spcPts val="1000"/>
              </a:spcBef>
              <a:spcAft>
                <a:spcPts val="0"/>
              </a:spcAft>
              <a:buSzPct val="100000"/>
              <a:buFont typeface="Wingdings" panose="05000000000000000000" charset="0"/>
              <a:buNone/>
            </a:pPr>
            <a:r>
              <a:rPr lang="zh-CN" sz="222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—Env辅助开发环境和FinSH控制台</a:t>
            </a:r>
          </a:p>
          <a:p>
            <a:pPr lvl="0" indent="0" algn="l" fontAlgn="ctr">
              <a:lnSpc>
                <a:spcPct val="100000"/>
              </a:lnSpc>
              <a:spcBef>
                <a:spcPts val="1000"/>
              </a:spcBef>
              <a:spcAft>
                <a:spcPts val="0"/>
              </a:spcAft>
              <a:buSzPct val="100000"/>
              <a:buFont typeface="Wingdings" panose="05000000000000000000" charset="0"/>
              <a:buNone/>
            </a:pPr>
            <a:endParaRPr lang="zh-CN" sz="2220" b="1" spc="3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5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获取和配置</a:t>
            </a:r>
          </a:p>
          <a:p>
            <a:pPr marL="508000" lvl="1" indent="-222250" algn="l" fontAlgn="ctr">
              <a:lnSpc>
                <a:spcPct val="130000"/>
              </a:lnSpc>
              <a:spcBef>
                <a:spcPts val="0"/>
              </a:spcBef>
              <a:spcAft>
                <a:spcPts val="0"/>
              </a:spcAft>
              <a:buSzPct val="100000"/>
              <a:buFont typeface="Arial" panose="020B0604020202020204" pitchFamily="34" charset="0"/>
              <a:buChar char="○"/>
            </a:pPr>
            <a:r>
              <a:rPr lang="zh-CN" altLang="en-US" sz="2000" spc="15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使用和理解FinSH</a:t>
            </a:r>
          </a:p>
        </p:txBody>
      </p:sp>
      <p:grpSp>
        <p:nvGrpSpPr>
          <p:cNvPr id="4" name="组合 3"/>
          <p:cNvGrpSpPr/>
          <p:nvPr>
            <p:custDataLst>
              <p:tags r:id="rId8"/>
            </p:custDataLst>
          </p:nvPr>
        </p:nvGrpSpPr>
        <p:grpSpPr>
          <a:xfrm>
            <a:off x="5138493" y="1106708"/>
            <a:ext cx="2154587" cy="1080000"/>
            <a:chOff x="5708957" y="1036960"/>
            <a:chExt cx="2154587" cy="1080000"/>
          </a:xfrm>
          <a:solidFill>
            <a:schemeClr val="accent1">
              <a:alpha val="53000"/>
            </a:schemeClr>
          </a:solidFill>
        </p:grpSpPr>
        <p:sp>
          <p:nvSpPr>
            <p:cNvPr id="22" name="矩形 21"/>
            <p:cNvSpPr/>
            <p:nvPr>
              <p:custDataLst>
                <p:tags r:id="rId12"/>
              </p:custDataLst>
            </p:nvPr>
          </p:nvSpPr>
          <p:spPr>
            <a:xfrm>
              <a:off x="5708957" y="1208540"/>
              <a:ext cx="2154587" cy="95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custDataLst>
                <p:tags r:id="rId13"/>
              </p:custDataLst>
            </p:nvPr>
          </p:nvSpPr>
          <p:spPr>
            <a:xfrm rot="5400000">
              <a:off x="5437030" y="1529063"/>
              <a:ext cx="1080000" cy="957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 name="组合 9"/>
          <p:cNvGrpSpPr/>
          <p:nvPr>
            <p:custDataLst>
              <p:tags r:id="rId9"/>
            </p:custDataLst>
          </p:nvPr>
        </p:nvGrpSpPr>
        <p:grpSpPr>
          <a:xfrm flipH="1" flipV="1">
            <a:off x="9441271" y="4627495"/>
            <a:ext cx="2154587" cy="1080000"/>
            <a:chOff x="5708957" y="1036960"/>
            <a:chExt cx="2154587" cy="1080000"/>
          </a:xfrm>
          <a:solidFill>
            <a:schemeClr val="accent1">
              <a:alpha val="53000"/>
            </a:schemeClr>
          </a:solidFill>
        </p:grpSpPr>
        <p:sp>
          <p:nvSpPr>
            <p:cNvPr id="12" name="矩形 11"/>
            <p:cNvSpPr/>
            <p:nvPr>
              <p:custDataLst>
                <p:tags r:id="rId10"/>
              </p:custDataLst>
            </p:nvPr>
          </p:nvSpPr>
          <p:spPr>
            <a:xfrm>
              <a:off x="5708957" y="1208540"/>
              <a:ext cx="2154587" cy="95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custDataLst>
                <p:tags r:id="rId11"/>
              </p:custDataLst>
            </p:nvPr>
          </p:nvSpPr>
          <p:spPr>
            <a:xfrm rot="5400000">
              <a:off x="5437030" y="1529063"/>
              <a:ext cx="1080000" cy="95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UART2的复用功能重映射</a:t>
            </a:r>
          </a:p>
        </p:txBody>
      </p:sp>
      <p:sp>
        <p:nvSpPr>
          <p:cNvPr id="100" name="文本框 99"/>
          <p:cNvSpPr txBox="1"/>
          <p:nvPr/>
        </p:nvSpPr>
        <p:spPr>
          <a:xfrm>
            <a:off x="137795" y="1011555"/>
            <a:ext cx="11620500" cy="2168525"/>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“serialThread”线程所做的事情非常简单，只是不停的等待信号量，然后把缓存区中的字符串通过串口发送出去。在测试前，不要忽略了硬件部分，我们还要知道UART2对应的位置，找到原理图文件或者PCB layout文件来确认一下UART2对应的管脚。学习板上AT32F407VGT7的UART2在默认情况下是PA2(TX)和PA3(RX)。但是由于这两个管脚和网络接口的COL和MDIO复用了，为了避免冲突需要将UART2的默认管脚修改掉。此时，我们可以启用复用功能重映射。这部分内容的描述可以在</a:t>
            </a:r>
            <a:r>
              <a:rPr lang="zh-CN" b="1" dirty="0">
                <a:latin typeface="微软雅黑" panose="020B0503020204020204" pitchFamily="34" charset="-122"/>
                <a:ea typeface="微软雅黑" panose="020B0503020204020204" pitchFamily="34" charset="-122"/>
                <a:cs typeface="微软雅黑" panose="020B0503020204020204" pitchFamily="34" charset="-122"/>
              </a:rPr>
              <a:t>“RM_AT32F403A_407_V1.01.pdf”</a:t>
            </a:r>
            <a:r>
              <a:rPr lang="zh-CN" b="0" dirty="0">
                <a:latin typeface="微软雅黑" panose="020B0503020204020204" pitchFamily="34" charset="-122"/>
                <a:ea typeface="微软雅黑" panose="020B0503020204020204" pitchFamily="34" charset="-122"/>
                <a:cs typeface="微软雅黑" panose="020B0503020204020204" pitchFamily="34" charset="-122"/>
              </a:rPr>
              <a:t>中找到。</a:t>
            </a:r>
          </a:p>
        </p:txBody>
      </p:sp>
      <p:pic>
        <p:nvPicPr>
          <p:cNvPr id="178" name="图片 178"/>
          <p:cNvPicPr>
            <a:picLocks noChangeAspect="1"/>
          </p:cNvPicPr>
          <p:nvPr/>
        </p:nvPicPr>
        <p:blipFill>
          <a:blip r:embed="rId3">
            <a:clrChange>
              <a:clrFrom>
                <a:srgbClr val="FFFFFF"/>
              </a:clrFrom>
              <a:clrTo>
                <a:srgbClr val="FFFFFF">
                  <a:alpha val="0"/>
                </a:srgbClr>
              </a:clrTo>
            </a:clrChange>
          </a:blip>
          <a:stretch>
            <a:fillRect/>
          </a:stretch>
        </p:blipFill>
        <p:spPr>
          <a:xfrm>
            <a:off x="348615" y="3381375"/>
            <a:ext cx="5367655" cy="2971165"/>
          </a:xfrm>
          <a:prstGeom prst="rect">
            <a:avLst/>
          </a:prstGeom>
        </p:spPr>
      </p:pic>
    </p:spTree>
    <p:custDataLst>
      <p:tags r:id="rId1"/>
    </p:custData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UART2的复用功能配置</a:t>
            </a:r>
          </a:p>
        </p:txBody>
      </p:sp>
      <p:pic>
        <p:nvPicPr>
          <p:cNvPr id="183" name="图片 183"/>
          <p:cNvPicPr>
            <a:picLocks noChangeAspect="1"/>
          </p:cNvPicPr>
          <p:nvPr/>
        </p:nvPicPr>
        <p:blipFill>
          <a:blip r:embed="rId3">
            <a:clrChange>
              <a:clrFrom>
                <a:srgbClr val="FFFFFF"/>
              </a:clrFrom>
              <a:clrTo>
                <a:srgbClr val="FFFFFF">
                  <a:alpha val="0"/>
                </a:srgbClr>
              </a:clrTo>
            </a:clrChange>
          </a:blip>
          <a:stretch>
            <a:fillRect/>
          </a:stretch>
        </p:blipFill>
        <p:spPr>
          <a:xfrm>
            <a:off x="5582285" y="80645"/>
            <a:ext cx="4207510" cy="6697345"/>
          </a:xfrm>
          <a:prstGeom prst="rect">
            <a:avLst/>
          </a:prstGeom>
          <a:ln>
            <a:solidFill>
              <a:schemeClr val="bg1">
                <a:lumMod val="50000"/>
              </a:schemeClr>
            </a:solidFill>
          </a:ln>
        </p:spPr>
      </p:pic>
      <p:sp>
        <p:nvSpPr>
          <p:cNvPr id="3" name="文本框 2"/>
          <p:cNvSpPr txBox="1"/>
          <p:nvPr/>
        </p:nvSpPr>
        <p:spPr>
          <a:xfrm>
            <a:off x="137795" y="1942465"/>
            <a:ext cx="4734560" cy="2168525"/>
          </a:xfrm>
          <a:prstGeom prst="rect">
            <a:avLst/>
          </a:prstGeom>
          <a:noFill/>
          <a:ln w="9525">
            <a:noFill/>
          </a:ln>
        </p:spPr>
        <p:txBody>
          <a:bodyPr wrap="square">
            <a:spAutoFit/>
          </a:bodyPr>
          <a:lstStyle/>
          <a:p>
            <a:pPr indent="266700" algn="l">
              <a:lnSpc>
                <a:spcPct val="150000"/>
              </a:lnSpc>
            </a:pP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a:t>
            </a:r>
            <a:r>
              <a:rPr lang="zh-CN" sz="1800" b="0" dirty="0">
                <a:latin typeface="微软雅黑" panose="020B0503020204020204" pitchFamily="34" charset="-122"/>
                <a:ea typeface="微软雅黑" panose="020B0503020204020204" pitchFamily="34" charset="-122"/>
                <a:cs typeface="微软雅黑" panose="020B0503020204020204" pitchFamily="34" charset="-122"/>
              </a:rPr>
              <a:t>at32_msp_usart_init()”函数是被“drv_uart.c”文件中的“at32_configure()”函数在串口配置时调用的。</a:t>
            </a:r>
          </a:p>
          <a:p>
            <a:pPr indent="266700" algn="l">
              <a:lnSpc>
                <a:spcPct val="150000"/>
              </a:lnSpc>
            </a:pPr>
            <a:r>
              <a:rPr lang="zh-CN" sz="1800" b="0" dirty="0">
                <a:latin typeface="微软雅黑" panose="020B0503020204020204" pitchFamily="34" charset="-122"/>
                <a:ea typeface="微软雅黑" panose="020B0503020204020204" pitchFamily="34" charset="-122"/>
                <a:cs typeface="微软雅黑" panose="020B0503020204020204" pitchFamily="34" charset="-122"/>
              </a:rPr>
              <a:t>代码中的“BSP_USING_UART2”宏被添加在了“at32_msp.h”头文件中。</a:t>
            </a:r>
            <a:endParaRPr 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UART2的复用功能宏定义</a:t>
            </a:r>
          </a:p>
        </p:txBody>
      </p:sp>
      <p:pic>
        <p:nvPicPr>
          <p:cNvPr id="184" name="图片 184"/>
          <p:cNvPicPr>
            <a:picLocks noChangeAspect="1"/>
          </p:cNvPicPr>
          <p:nvPr/>
        </p:nvPicPr>
        <p:blipFill>
          <a:blip r:embed="rId3">
            <a:clrChange>
              <a:clrFrom>
                <a:srgbClr val="FFFFFF"/>
              </a:clrFrom>
              <a:clrTo>
                <a:srgbClr val="FFFFFF">
                  <a:alpha val="0"/>
                </a:srgbClr>
              </a:clrTo>
            </a:clrChange>
          </a:blip>
          <a:stretch>
            <a:fillRect/>
          </a:stretch>
        </p:blipFill>
        <p:spPr>
          <a:xfrm>
            <a:off x="2281555" y="2032000"/>
            <a:ext cx="7033895" cy="3698240"/>
          </a:xfrm>
          <a:prstGeom prst="rect">
            <a:avLst/>
          </a:prstGeom>
          <a:ln>
            <a:solidFill>
              <a:schemeClr val="bg1">
                <a:lumMod val="75000"/>
              </a:schemeClr>
            </a:solidFill>
          </a:ln>
        </p:spPr>
      </p:pic>
    </p:spTree>
    <p:custDataLst>
      <p:tags r:id="rId1"/>
    </p:custData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用putty终端作为FinSH的终端</a:t>
            </a:r>
          </a:p>
        </p:txBody>
      </p:sp>
      <p:pic>
        <p:nvPicPr>
          <p:cNvPr id="186" name="图片 186"/>
          <p:cNvPicPr>
            <a:picLocks noChangeAspect="1"/>
          </p:cNvPicPr>
          <p:nvPr/>
        </p:nvPicPr>
        <p:blipFill>
          <a:blip r:embed="rId3"/>
          <a:stretch>
            <a:fillRect/>
          </a:stretch>
        </p:blipFill>
        <p:spPr>
          <a:xfrm>
            <a:off x="572135" y="1945640"/>
            <a:ext cx="9341485" cy="3677920"/>
          </a:xfrm>
          <a:prstGeom prst="rect">
            <a:avLst/>
          </a:prstGeom>
        </p:spPr>
      </p:pic>
      <p:sp>
        <p:nvSpPr>
          <p:cNvPr id="3" name="文本框 2"/>
          <p:cNvSpPr txBox="1"/>
          <p:nvPr/>
        </p:nvSpPr>
        <p:spPr>
          <a:xfrm>
            <a:off x="354965" y="1085215"/>
            <a:ext cx="11374755" cy="506730"/>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我们编译、下载，同时打开一个终端给FinSH用，我们要在FinSH中用命令的方式来调用测试程序。</a:t>
            </a:r>
          </a:p>
        </p:txBody>
      </p:sp>
    </p:spTree>
    <p:custDataLst>
      <p:tags r:id="rId1"/>
    </p:custData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用串口调试助手来测试UART2</a:t>
            </a:r>
          </a:p>
        </p:txBody>
      </p:sp>
      <p:sp>
        <p:nvSpPr>
          <p:cNvPr id="3" name="文本框 2"/>
          <p:cNvSpPr txBox="1"/>
          <p:nvPr/>
        </p:nvSpPr>
        <p:spPr>
          <a:xfrm>
            <a:off x="462915" y="1085215"/>
            <a:ext cx="11266805" cy="506730"/>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为了区分和调试方便，我们再用串口调试助手来作为UART2测试的窗口。</a:t>
            </a:r>
          </a:p>
        </p:txBody>
      </p:sp>
      <p:pic>
        <p:nvPicPr>
          <p:cNvPr id="188" name="图片 188"/>
          <p:cNvPicPr>
            <a:picLocks noChangeAspect="1"/>
          </p:cNvPicPr>
          <p:nvPr/>
        </p:nvPicPr>
        <p:blipFill>
          <a:blip r:embed="rId3">
            <a:clrChange>
              <a:clrFrom>
                <a:srgbClr val="FFFFFF"/>
              </a:clrFrom>
              <a:clrTo>
                <a:srgbClr val="FFFFFF">
                  <a:alpha val="0"/>
                </a:srgbClr>
              </a:clrTo>
            </a:clrChange>
          </a:blip>
          <a:stretch>
            <a:fillRect/>
          </a:stretch>
        </p:blipFill>
        <p:spPr>
          <a:xfrm>
            <a:off x="2995930" y="1788599"/>
            <a:ext cx="5074920" cy="4514850"/>
          </a:xfrm>
          <a:prstGeom prst="rect">
            <a:avLst/>
          </a:prstGeom>
        </p:spPr>
      </p:pic>
    </p:spTree>
    <p:custDataLst>
      <p:tags r:id="rId1"/>
    </p:custData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用命令运行测试程序</a:t>
            </a:r>
          </a:p>
        </p:txBody>
      </p:sp>
      <p:sp>
        <p:nvSpPr>
          <p:cNvPr id="3" name="文本框 2"/>
          <p:cNvSpPr txBox="1"/>
          <p:nvPr/>
        </p:nvSpPr>
        <p:spPr>
          <a:xfrm>
            <a:off x="224790" y="1085215"/>
            <a:ext cx="11504930" cy="506730"/>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在putty中断中输入我们导出的命令“uart2_test”，然后能在串口调试助手中看到UART2输出了一个字符串。</a:t>
            </a:r>
          </a:p>
        </p:txBody>
      </p:sp>
      <p:pic>
        <p:nvPicPr>
          <p:cNvPr id="189" name="图片 189"/>
          <p:cNvPicPr>
            <a:picLocks noChangeAspect="1"/>
          </p:cNvPicPr>
          <p:nvPr/>
        </p:nvPicPr>
        <p:blipFill>
          <a:blip r:embed="rId3">
            <a:clrChange>
              <a:clrFrom>
                <a:srgbClr val="FFFFFF"/>
              </a:clrFrom>
              <a:clrTo>
                <a:srgbClr val="FFFFFF">
                  <a:alpha val="0"/>
                </a:srgbClr>
              </a:clrTo>
            </a:clrChange>
          </a:blip>
          <a:stretch>
            <a:fillRect/>
          </a:stretch>
        </p:blipFill>
        <p:spPr>
          <a:xfrm>
            <a:off x="915035" y="2009775"/>
            <a:ext cx="7296785" cy="3877310"/>
          </a:xfrm>
          <a:prstGeom prst="rect">
            <a:avLst/>
          </a:prstGeom>
        </p:spPr>
      </p:pic>
    </p:spTree>
    <p:custDataLst>
      <p:tags r:id="rId1"/>
    </p:custData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用串口助手测试程序</a:t>
            </a:r>
          </a:p>
        </p:txBody>
      </p:sp>
      <p:sp>
        <p:nvSpPr>
          <p:cNvPr id="3" name="文本框 2"/>
          <p:cNvSpPr txBox="1"/>
          <p:nvPr/>
        </p:nvSpPr>
        <p:spPr>
          <a:xfrm>
            <a:off x="462280" y="945515"/>
            <a:ext cx="11266805" cy="506730"/>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然后，我们在串口调试助手中，输入要发送的字符串，点击发送。就能在接收端看到我们发送的字符串。</a:t>
            </a:r>
          </a:p>
        </p:txBody>
      </p:sp>
      <p:pic>
        <p:nvPicPr>
          <p:cNvPr id="191" name="图片 191"/>
          <p:cNvPicPr>
            <a:picLocks noChangeAspect="1"/>
          </p:cNvPicPr>
          <p:nvPr/>
        </p:nvPicPr>
        <p:blipFill>
          <a:blip r:embed="rId3"/>
          <a:stretch>
            <a:fillRect/>
          </a:stretch>
        </p:blipFill>
        <p:spPr>
          <a:xfrm>
            <a:off x="826770" y="1681480"/>
            <a:ext cx="5438775" cy="4836795"/>
          </a:xfrm>
          <a:prstGeom prst="rect">
            <a:avLst/>
          </a:prstGeom>
        </p:spPr>
      </p:pic>
    </p:spTree>
    <p:custDataLst>
      <p:tags r:id="rId1"/>
    </p:custData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09561" y="609583"/>
            <a:ext cx="5181638" cy="1371587"/>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sz="4000" b="1" spc="16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GPIO的管理</a:t>
            </a:r>
          </a:p>
        </p:txBody>
      </p:sp>
      <p:sp>
        <p:nvSpPr>
          <p:cNvPr id="11" name="Title 6"/>
          <p:cNvSpPr txBox="1"/>
          <p:nvPr>
            <p:custDataLst>
              <p:tags r:id="rId4"/>
            </p:custDataLst>
          </p:nvPr>
        </p:nvSpPr>
        <p:spPr>
          <a:xfrm>
            <a:off x="6248406" y="609581"/>
            <a:ext cx="5334038" cy="563883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前面我们尝试了在RTT中使用UART设备，接下来我们还要介绍如何使用GPIO。在RTT中，对于GPIO定义了一个特别的设备类型，称之为PIN设备。我们可以通过PIN设备来配置GPIO的输入输出模式、输出数据、读取数据、配置外部中断等常用的GPIO功能。既然定义了一个特别的PIN设备，那么在使用GPIO前，自然也要遵循相应的设备访问方式。一般情况下，PIN设备的注册工作不需要我们来完成，BSP里应该都已经实现了。</a:t>
            </a:r>
          </a:p>
          <a:p>
            <a:pPr marL="0" lvl="0" indent="-285750" algn="l" fontAlgn="ctr">
              <a:lnSpc>
                <a:spcPct val="130000"/>
              </a:lnSpc>
              <a:spcBef>
                <a:spcPts val="1000"/>
              </a:spcBef>
              <a:spcAft>
                <a:spcPts val="0"/>
              </a:spcAft>
              <a:buSzPct val="100000"/>
              <a:buFont typeface="Wingdings" panose="05000000000000000000" charset="0"/>
              <a:buNone/>
            </a:pPr>
            <a:r>
              <a:rPr sz="2000" spc="1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我们先看一下这个PIN设备的定义，在“pin.h”文件中可以找到</a:t>
            </a: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9" name="文本框 8">
            <a:extLst>
              <a:ext uri="{FF2B5EF4-FFF2-40B4-BE49-F238E27FC236}">
                <a16:creationId xmlns:a16="http://schemas.microsoft.com/office/drawing/2014/main" id="{935D3B49-3525-4833-8476-36CBDB494934}"/>
              </a:ext>
            </a:extLst>
          </p:cNvPr>
          <p:cNvSpPr txBox="1"/>
          <p:nvPr/>
        </p:nvSpPr>
        <p:spPr>
          <a:xfrm>
            <a:off x="968774" y="2368269"/>
            <a:ext cx="3046788" cy="1015663"/>
          </a:xfrm>
          <a:prstGeom prst="rect">
            <a:avLst/>
          </a:prstGeom>
          <a:noFill/>
        </p:spPr>
        <p:txBody>
          <a:bodyPr wrap="square">
            <a:spAutoFit/>
          </a:bodyPr>
          <a:lstStyle/>
          <a:p>
            <a:pPr marL="342900" marR="31750" indent="-342900">
              <a:buFont typeface="+mj-lt"/>
              <a:buAutoNum type="arabicPeriod"/>
            </a:pPr>
            <a:r>
              <a:rPr lang="en-US" altLang="zh-CN" sz="1000" dirty="0">
                <a:solidFill>
                  <a:srgbClr val="0070C0"/>
                </a:solidFill>
              </a:rPr>
              <a:t>struct rt_device_pin</a:t>
            </a:r>
            <a:endParaRPr lang="zh-CN" altLang="zh-CN" sz="1000" dirty="0">
              <a:solidFill>
                <a:srgbClr val="0070C0"/>
              </a:solidFill>
            </a:endParaRPr>
          </a:p>
          <a:p>
            <a:pPr marL="342900" marR="31750" indent="-342900">
              <a:buFont typeface="+mj-lt"/>
              <a:buAutoNum type="arabicPeriod"/>
            </a:pPr>
            <a:r>
              <a:rPr lang="en-US" altLang="zh-CN" sz="1000" dirty="0">
                <a:solidFill>
                  <a:srgbClr val="0070C0"/>
                </a:solidFill>
              </a:rPr>
              <a:t>{</a:t>
            </a:r>
            <a:endParaRPr lang="zh-CN" altLang="zh-CN" sz="1000" dirty="0">
              <a:solidFill>
                <a:srgbClr val="0070C0"/>
              </a:solidFill>
            </a:endParaRPr>
          </a:p>
          <a:p>
            <a:pPr marL="342900" marR="31750" indent="-342900">
              <a:buFont typeface="+mj-lt"/>
              <a:buAutoNum type="arabicPeriod"/>
            </a:pPr>
            <a:r>
              <a:rPr lang="en-US" altLang="zh-CN" sz="1000" dirty="0">
                <a:solidFill>
                  <a:srgbClr val="0070C0"/>
                </a:solidFill>
              </a:rPr>
              <a:t>    struct rt_device parent;</a:t>
            </a:r>
            <a:endParaRPr lang="zh-CN" altLang="zh-CN" sz="1000" dirty="0">
              <a:solidFill>
                <a:srgbClr val="0070C0"/>
              </a:solidFill>
            </a:endParaRPr>
          </a:p>
          <a:p>
            <a:pPr marL="342900" marR="31750" indent="-342900">
              <a:buFont typeface="+mj-lt"/>
              <a:buAutoNum type="arabicPeriod"/>
            </a:pPr>
            <a:r>
              <a:rPr lang="en-US" altLang="zh-CN" sz="1000" dirty="0">
                <a:solidFill>
                  <a:srgbClr val="0070C0"/>
                </a:solidFill>
              </a:rPr>
              <a:t>    const struct rt_pin_ops *ops;</a:t>
            </a:r>
            <a:endParaRPr lang="zh-CN" altLang="zh-CN" sz="1000" dirty="0">
              <a:solidFill>
                <a:srgbClr val="0070C0"/>
              </a:solidFill>
            </a:endParaRPr>
          </a:p>
          <a:p>
            <a:pPr marL="342900" marR="31750" indent="-342900">
              <a:buFont typeface="+mj-lt"/>
              <a:buAutoNum type="arabicPeriod"/>
            </a:pPr>
            <a:r>
              <a:rPr lang="en-US" altLang="zh-CN" sz="1000" dirty="0">
                <a:solidFill>
                  <a:srgbClr val="0070C0"/>
                </a:solidFill>
              </a:rPr>
              <a:t>};</a:t>
            </a:r>
            <a:endParaRPr lang="zh-CN" altLang="zh-CN" sz="1000" dirty="0">
              <a:solidFill>
                <a:srgbClr val="0070C0"/>
              </a:solidFill>
            </a:endParaRPr>
          </a:p>
          <a:p>
            <a:pPr marL="342900" marR="31750" indent="-342900">
              <a:buFont typeface="+mj-lt"/>
              <a:buAutoNum type="arabicPeriod"/>
            </a:pPr>
            <a:r>
              <a:rPr lang="en-US" altLang="zh-CN" sz="1000" dirty="0">
                <a:solidFill>
                  <a:srgbClr val="0070C0"/>
                </a:solidFill>
              </a:rPr>
              <a:t>……</a:t>
            </a:r>
            <a:endParaRPr lang="zh-CN" altLang="zh-CN" sz="1000" dirty="0">
              <a:solidFill>
                <a:srgbClr val="0070C0"/>
              </a:solidFill>
            </a:endParaRPr>
          </a:p>
        </p:txBody>
      </p:sp>
      <p:graphicFrame>
        <p:nvGraphicFramePr>
          <p:cNvPr id="5" name="表格 4">
            <a:extLst>
              <a:ext uri="{FF2B5EF4-FFF2-40B4-BE49-F238E27FC236}">
                <a16:creationId xmlns:a16="http://schemas.microsoft.com/office/drawing/2014/main" id="{23DDC112-16D9-4F5C-8403-221C25C9C979}"/>
              </a:ext>
            </a:extLst>
          </p:cNvPr>
          <p:cNvGraphicFramePr>
            <a:graphicFrameLocks noGrp="1"/>
          </p:cNvGraphicFramePr>
          <p:nvPr>
            <p:extLst>
              <p:ext uri="{D42A27DB-BD31-4B8C-83A1-F6EECF244321}">
                <p14:modId xmlns:p14="http://schemas.microsoft.com/office/powerpoint/2010/main" val="1635009131"/>
              </p:ext>
            </p:extLst>
          </p:nvPr>
        </p:nvGraphicFramePr>
        <p:xfrm>
          <a:off x="1014121" y="3530898"/>
          <a:ext cx="5019388" cy="2301034"/>
        </p:xfrm>
        <a:graphic>
          <a:graphicData uri="http://schemas.openxmlformats.org/drawingml/2006/table">
            <a:tbl>
              <a:tblPr>
                <a:tableStyleId>{5C22544A-7EE6-4342-B048-85BDC9FD1C3A}</a:tableStyleId>
              </a:tblPr>
              <a:tblGrid>
                <a:gridCol w="5019388">
                  <a:extLst>
                    <a:ext uri="{9D8B030D-6E8A-4147-A177-3AD203B41FA5}">
                      <a16:colId xmlns:a16="http://schemas.microsoft.com/office/drawing/2014/main" val="2866665666"/>
                    </a:ext>
                  </a:extLst>
                </a:gridCol>
              </a:tblGrid>
              <a:tr h="2301034">
                <a:tc>
                  <a:txBody>
                    <a:bodyPr/>
                    <a:lstStyle/>
                    <a:p>
                      <a:pPr marL="342900" marR="31750" lvl="0" indent="-342900" algn="l">
                        <a:spcAft>
                          <a:spcPts val="0"/>
                        </a:spcAft>
                        <a:buFont typeface="+mj-lt"/>
                        <a:buAutoNum type="arabicPeriod"/>
                      </a:pPr>
                      <a:r>
                        <a:rPr lang="en-US" sz="1000" dirty="0">
                          <a:solidFill>
                            <a:srgbClr val="0070C0"/>
                          </a:solidFill>
                          <a:effectLst/>
                        </a:rPr>
                        <a:t>struct rt_pin_ops</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void (*pin_mode)(struct rt_device *device, rt_base_t pin, rt_base_t mode);</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void (*pin_write)(struct rt_device *device, rt_base_t pin, rt_base_t value);</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int (*pin_read)(struct rt_device *device, rt_base_t pin);</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 TODO: add GPIO interrupt */</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rt_err_t (*pin_attach_irq)(struct rt_device *device, rt_int32_t pin,</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rt_uint32_t mode, void (*hdr)(void *args), void *args);</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rt_err_t (*pin_detach_irq)(struct rt_device *device, rt_int32_t pin);</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rt_err_t (*pin_irq_enable)(struct rt_device *device, rt_base_t pin, rt_uint32_t enabled);</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    rt_base_t (*pin_get)(const char *name); </a:t>
                      </a:r>
                      <a:endParaRPr lang="zh-CN" sz="1000" dirty="0">
                        <a:solidFill>
                          <a:srgbClr val="0070C0"/>
                        </a:solidFill>
                        <a:effectLst/>
                      </a:endParaRPr>
                    </a:p>
                    <a:p>
                      <a:pPr marL="342900" marR="31750" lvl="0" indent="-342900" algn="l">
                        <a:spcAft>
                          <a:spcPts val="0"/>
                        </a:spcAft>
                        <a:buFont typeface="+mj-lt"/>
                        <a:buAutoNum type="arabicPeriod"/>
                      </a:pPr>
                      <a:r>
                        <a:rPr lang="en-US" sz="1000" dirty="0">
                          <a:solidFill>
                            <a:srgbClr val="0070C0"/>
                          </a:solidFill>
                          <a:effectLst/>
                        </a:rPr>
                        <a:t>}</a:t>
                      </a:r>
                      <a:endParaRPr 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tc>
                <a:extLst>
                  <a:ext uri="{0D108BD9-81ED-4DB2-BD59-A6C34878D82A}">
                    <a16:rowId xmlns:a16="http://schemas.microsoft.com/office/drawing/2014/main" val="2295864860"/>
                  </a:ext>
                </a:extLst>
              </a:tr>
            </a:tbl>
          </a:graphicData>
        </a:graphic>
      </p:graphicFrame>
    </p:spTree>
    <p:custDataLst>
      <p:tags r:id="rId1"/>
    </p:custData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bg1">
                    <a:lumMod val="50000"/>
                  </a:schemeClr>
                </a:solidFill>
                <a:cs typeface="微软雅黑" panose="020B0503020204020204" pitchFamily="34" charset="-122"/>
                <a:sym typeface="+mn-ea"/>
              </a:rPr>
              <a:t>GPIO的</a:t>
            </a:r>
            <a:r>
              <a:rPr lang="zh-CN" altLang="en-US" b="1" spc="160" dirty="0">
                <a:solidFill>
                  <a:schemeClr val="bg1">
                    <a:lumMod val="50000"/>
                  </a:schemeClr>
                </a:solidFill>
                <a:cs typeface="微软雅黑" panose="020B0503020204020204" pitchFamily="34" charset="-122"/>
                <a:sym typeface="+mn-ea"/>
              </a:rPr>
              <a:t>操作</a:t>
            </a:r>
            <a:endParaRPr lang="zh-CN" dirty="0">
              <a:cs typeface="微软雅黑" panose="020B0503020204020204" pitchFamily="34" charset="-122"/>
              <a:sym typeface="+mn-ea"/>
            </a:endParaRPr>
          </a:p>
        </p:txBody>
      </p:sp>
      <p:sp>
        <p:nvSpPr>
          <p:cNvPr id="3" name="文本框 2"/>
          <p:cNvSpPr txBox="1"/>
          <p:nvPr/>
        </p:nvSpPr>
        <p:spPr>
          <a:xfrm>
            <a:off x="462280" y="945515"/>
            <a:ext cx="11266805" cy="922020"/>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从以上的定义中，我们能看到，在自己实现一个PIN设备前需要实现的几个重要操作函数，包括GPIO模式的设置，写数据、读数据、GPIO中断回调函数的挂载和卸载、GPIO中断的使能和PIN设备查询。</a:t>
            </a:r>
          </a:p>
        </p:txBody>
      </p:sp>
      <p:pic>
        <p:nvPicPr>
          <p:cNvPr id="193" name="图片 193"/>
          <p:cNvPicPr>
            <a:picLocks noChangeAspect="1"/>
          </p:cNvPicPr>
          <p:nvPr/>
        </p:nvPicPr>
        <p:blipFill>
          <a:blip r:embed="rId3"/>
          <a:stretch>
            <a:fillRect/>
          </a:stretch>
        </p:blipFill>
        <p:spPr>
          <a:xfrm>
            <a:off x="640715" y="2183765"/>
            <a:ext cx="10500360" cy="2740025"/>
          </a:xfrm>
          <a:prstGeom prst="rect">
            <a:avLst/>
          </a:prstGeom>
        </p:spPr>
      </p:pic>
      <p:sp>
        <p:nvSpPr>
          <p:cNvPr id="4" name="文本框 3"/>
          <p:cNvSpPr txBox="1"/>
          <p:nvPr/>
        </p:nvSpPr>
        <p:spPr>
          <a:xfrm>
            <a:off x="2252345" y="520255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图：PIN设备的操作方法</a:t>
            </a:r>
          </a:p>
        </p:txBody>
      </p:sp>
    </p:spTree>
    <p:custDataLst>
      <p:tags r:id="rId1"/>
    </p:custData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装饰矩形"/>
          <p:cNvSpPr/>
          <p:nvPr>
            <p:custDataLst>
              <p:tags r:id="rId2"/>
            </p:custDataLst>
          </p:nvPr>
        </p:nvSpPr>
        <p:spPr>
          <a:xfrm>
            <a:off x="6819855" y="1069951"/>
            <a:ext cx="4931410" cy="5013325"/>
          </a:xfrm>
          <a:prstGeom prst="rect">
            <a:avLst/>
          </a:prstGeom>
          <a:solidFill>
            <a:schemeClr val="dk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1600" b="1">
              <a:solidFill>
                <a:schemeClr val="lt1"/>
              </a:solidFill>
              <a:latin typeface="微软雅黑" panose="020B0503020204020204" pitchFamily="34" charset="-122"/>
              <a:ea typeface="微软雅黑" panose="020B0503020204020204" pitchFamily="34" charset="-122"/>
              <a:sym typeface="+mn-ea"/>
            </a:endParaRPr>
          </a:p>
        </p:txBody>
      </p:sp>
      <p:sp>
        <p:nvSpPr>
          <p:cNvPr id="11" name="任意多边形: 形状 21"/>
          <p:cNvSpPr/>
          <p:nvPr>
            <p:custDataLst>
              <p:tags r:id="rId3"/>
            </p:custDataLst>
          </p:nvPr>
        </p:nvSpPr>
        <p:spPr>
          <a:xfrm rot="7318264">
            <a:off x="5036211" y="2742464"/>
            <a:ext cx="225942" cy="5506892"/>
          </a:xfrm>
          <a:custGeom>
            <a:avLst/>
            <a:gdLst>
              <a:gd name="connsiteX0" fmla="*/ 0 w 225942"/>
              <a:gd name="connsiteY0" fmla="*/ 5506892 h 5506892"/>
              <a:gd name="connsiteX1" fmla="*/ 0 w 225942"/>
              <a:gd name="connsiteY1" fmla="*/ 0 h 5506892"/>
              <a:gd name="connsiteX2" fmla="*/ 225942 w 225942"/>
              <a:gd name="connsiteY2" fmla="*/ 361990 h 5506892"/>
              <a:gd name="connsiteX3" fmla="*/ 225942 w 225942"/>
              <a:gd name="connsiteY3" fmla="*/ 5506892 h 5506892"/>
            </a:gdLst>
            <a:ahLst/>
            <a:cxnLst>
              <a:cxn ang="0">
                <a:pos x="connsiteX0" y="connsiteY0"/>
              </a:cxn>
              <a:cxn ang="0">
                <a:pos x="connsiteX1" y="connsiteY1"/>
              </a:cxn>
              <a:cxn ang="0">
                <a:pos x="connsiteX2" y="connsiteY2"/>
              </a:cxn>
              <a:cxn ang="0">
                <a:pos x="connsiteX3" y="connsiteY3"/>
              </a:cxn>
            </a:cxnLst>
            <a:rect l="l" t="t" r="r" b="b"/>
            <a:pathLst>
              <a:path w="225942" h="5506892">
                <a:moveTo>
                  <a:pt x="0" y="5506892"/>
                </a:moveTo>
                <a:lnTo>
                  <a:pt x="0" y="0"/>
                </a:lnTo>
                <a:lnTo>
                  <a:pt x="225942" y="361990"/>
                </a:lnTo>
                <a:lnTo>
                  <a:pt x="225942" y="5506892"/>
                </a:lnTo>
                <a:close/>
              </a:path>
            </a:pathLst>
          </a:custGeom>
          <a:solidFill>
            <a:schemeClr val="accent2">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2" name="任意多边形: 形状 19"/>
          <p:cNvSpPr/>
          <p:nvPr>
            <p:custDataLst>
              <p:tags r:id="rId4"/>
            </p:custDataLst>
          </p:nvPr>
        </p:nvSpPr>
        <p:spPr>
          <a:xfrm rot="7318264">
            <a:off x="5764097" y="-779973"/>
            <a:ext cx="672094" cy="10381936"/>
          </a:xfrm>
          <a:custGeom>
            <a:avLst/>
            <a:gdLst>
              <a:gd name="connsiteX0" fmla="*/ 0 w 672094"/>
              <a:gd name="connsiteY0" fmla="*/ 10381936 h 10381936"/>
              <a:gd name="connsiteX1" fmla="*/ 0 w 672094"/>
              <a:gd name="connsiteY1" fmla="*/ 0 h 10381936"/>
              <a:gd name="connsiteX2" fmla="*/ 483 w 672094"/>
              <a:gd name="connsiteY2" fmla="*/ 0 h 10381936"/>
              <a:gd name="connsiteX3" fmla="*/ 672094 w 672094"/>
              <a:gd name="connsiteY3" fmla="*/ 1076012 h 10381936"/>
              <a:gd name="connsiteX4" fmla="*/ 672094 w 672094"/>
              <a:gd name="connsiteY4" fmla="*/ 10381936 h 10381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094" h="10381936">
                <a:moveTo>
                  <a:pt x="0" y="10381936"/>
                </a:moveTo>
                <a:lnTo>
                  <a:pt x="0" y="0"/>
                </a:lnTo>
                <a:lnTo>
                  <a:pt x="483" y="0"/>
                </a:lnTo>
                <a:lnTo>
                  <a:pt x="672094" y="1076012"/>
                </a:lnTo>
                <a:lnTo>
                  <a:pt x="672094" y="10381936"/>
                </a:lnTo>
                <a:close/>
              </a:path>
            </a:pathLst>
          </a:custGeom>
          <a:solidFill>
            <a:schemeClr val="accent1">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5"/>
            </p:custDataLst>
          </p:nvPr>
        </p:nvCxnSpPr>
        <p:spPr>
          <a:xfrm>
            <a:off x="493059" y="622007"/>
            <a:ext cx="11181975" cy="0"/>
          </a:xfrm>
          <a:prstGeom prst="line">
            <a:avLst/>
          </a:prstGeom>
          <a:ln w="12700">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6"/>
            </p:custDataLst>
          </p:nvPr>
        </p:nvCxnSpPr>
        <p:spPr>
          <a:xfrm>
            <a:off x="610829" y="3105508"/>
            <a:ext cx="5181600" cy="0"/>
          </a:xfrm>
          <a:prstGeom prst="line">
            <a:avLst/>
          </a:prstGeom>
          <a:ln w="12700">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7"/>
            </p:custDataLst>
          </p:nvPr>
        </p:nvSpPr>
        <p:spPr>
          <a:xfrm>
            <a:off x="609560" y="1573881"/>
            <a:ext cx="5181638" cy="1371727"/>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sz="4000" b="1" spc="16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GPIO的</a:t>
            </a:r>
            <a:r>
              <a:rPr lang="zh-CN" altLang="en-US" sz="4000" b="1" spc="16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注册</a:t>
            </a:r>
            <a:endParaRPr lang="zh-CN" sz="4000" b="1" spc="16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Title 6"/>
          <p:cNvSpPr txBox="1"/>
          <p:nvPr>
            <p:custDataLst>
              <p:tags r:id="rId8"/>
            </p:custDataLst>
          </p:nvPr>
        </p:nvSpPr>
        <p:spPr>
          <a:xfrm>
            <a:off x="609555" y="3248321"/>
            <a:ext cx="5181600" cy="203579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BSP里实现了这些功能，然后调用“rt_device_pin_register()”函数来注册PIN设备。我们能从“drv_gpio.c”文件中找到PIN设备的注册代码。</a:t>
            </a:r>
          </a:p>
        </p:txBody>
      </p:sp>
      <p:sp>
        <p:nvSpPr>
          <p:cNvPr id="15" name="文本框 14">
            <a:extLst>
              <a:ext uri="{FF2B5EF4-FFF2-40B4-BE49-F238E27FC236}">
                <a16:creationId xmlns:a16="http://schemas.microsoft.com/office/drawing/2014/main" id="{6D45CEE8-A44A-4203-AADC-C9DCC85E524C}"/>
              </a:ext>
            </a:extLst>
          </p:cNvPr>
          <p:cNvSpPr txBox="1"/>
          <p:nvPr/>
        </p:nvSpPr>
        <p:spPr>
          <a:xfrm>
            <a:off x="6840945" y="1115745"/>
            <a:ext cx="4931409" cy="4862870"/>
          </a:xfrm>
          <a:prstGeom prst="rect">
            <a:avLst/>
          </a:prstGeom>
          <a:noFill/>
        </p:spPr>
        <p:txBody>
          <a:bodyPr wrap="square">
            <a:spAutoFit/>
          </a:bodyPr>
          <a:lstStyle/>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int rt_hw_pin_init(void)</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GPIOA</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RCC_APB2PeriphClockCmd(RCC_APB2PERIPH_GPIOA,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GPIOB</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RCC_APB2PeriphClockCmd(RCC_APB2PERIPH_GPIOB,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GPIOC</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RCC_APB2PeriphClockCmd(RCC_APB2PERIPH_GPIOC,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GPIOD</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RCC_APB2PeriphClockCmd(RCC_APB2PERIPH_GPIOD,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RCC_APB2PeriphClockCmd(RCC_APB2PERIPH_GPIOE,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RCC_APB2PeriphClockCmd(RCC_APB2PERIPH_GPIOF,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#ifdef GPIOG</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RCC_APB2PeriphClockCmd(RCC_APB2PERIPH_GPIOG,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#endif</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RCC_APB2PeriphClockCmd(RCC_APB2PERIPH_AFIO, ENABLE);</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return rt_device_pin_register("pin", &amp;_at32_pin_ops, RT_NULL);</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a:p>
            <a:pPr marL="342900" marR="76200" lvl="0" indent="-342900">
              <a:buFont typeface="+mj-lt"/>
              <a:buAutoNum type="arabicPeriod"/>
            </a:pPr>
            <a:r>
              <a:rPr lang="en-US"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rPr>
              <a:t>INIT_BOARD_EXPORT(rt_hw_pin_init);</a:t>
            </a:r>
            <a:endParaRPr lang="zh-CN" altLang="zh-CN" sz="1000" dirty="0">
              <a:solidFill>
                <a:srgbClr val="0070C0"/>
              </a:solidFill>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0" y="2049973"/>
            <a:ext cx="12192000" cy="4808027"/>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609562" y="533394"/>
            <a:ext cx="10972876" cy="1055903"/>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2.11 个人的一小步，人类的一大步—I/O设备管理</a:t>
            </a:r>
          </a:p>
        </p:txBody>
      </p:sp>
      <p:pic>
        <p:nvPicPr>
          <p:cNvPr id="5" name="图片 4"/>
          <p:cNvPicPr>
            <a:picLocks noChangeAspect="1"/>
          </p:cNvPicPr>
          <p:nvPr>
            <p:custDataLst>
              <p:tags r:id="rId4"/>
            </p:custDataLst>
          </p:nvPr>
        </p:nvPicPr>
        <p:blipFill rotWithShape="1">
          <a:blip r:embed="rId7"/>
          <a:srcRect t="8299" b="8299"/>
          <a:stretch>
            <a:fillRect/>
          </a:stretch>
        </p:blipFill>
        <p:spPr>
          <a:xfrm>
            <a:off x="609562" y="2666981"/>
            <a:ext cx="6858050" cy="3657625"/>
          </a:xfrm>
          <a:custGeom>
            <a:avLst/>
            <a:gdLst/>
            <a:ahLst/>
            <a:cxnLst>
              <a:cxn ang="3">
                <a:pos x="hc" y="t"/>
              </a:cxn>
              <a:cxn ang="cd2">
                <a:pos x="l" y="vc"/>
              </a:cxn>
              <a:cxn ang="cd4">
                <a:pos x="hc" y="b"/>
              </a:cxn>
              <a:cxn ang="0">
                <a:pos x="r" y="vc"/>
              </a:cxn>
            </a:cxnLst>
            <a:rect l="l" t="t" r="r" b="b"/>
            <a:pathLst>
              <a:path w="10800" h="5760">
                <a:moveTo>
                  <a:pt x="0" y="0"/>
                </a:moveTo>
                <a:lnTo>
                  <a:pt x="10800" y="0"/>
                </a:lnTo>
                <a:lnTo>
                  <a:pt x="10800" y="5760"/>
                </a:lnTo>
                <a:lnTo>
                  <a:pt x="0" y="5760"/>
                </a:lnTo>
                <a:lnTo>
                  <a:pt x="0" y="0"/>
                </a:lnTo>
                <a:close/>
              </a:path>
            </a:pathLst>
          </a:custGeom>
        </p:spPr>
      </p:pic>
      <p:sp>
        <p:nvSpPr>
          <p:cNvPr id="11" name="Title 6"/>
          <p:cNvSpPr txBox="1"/>
          <p:nvPr>
            <p:custDataLst>
              <p:tags r:id="rId5"/>
            </p:custDataLst>
          </p:nvPr>
        </p:nvSpPr>
        <p:spPr>
          <a:xfrm>
            <a:off x="8077213" y="2666981"/>
            <a:ext cx="3505225" cy="36576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I/O设备管理框架</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串口设备的管理</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GPIO的管理</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SPI设备管理</a:t>
            </a:r>
            <a:endPar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I2C设备管理	</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硬件Timer的使用	</a:t>
            </a:r>
          </a:p>
        </p:txBody>
      </p:sp>
    </p:spTree>
    <p:custDataLst>
      <p:tags r:id="rId1"/>
    </p:custData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bg1">
                    <a:lumMod val="50000"/>
                  </a:schemeClr>
                </a:solidFill>
                <a:cs typeface="微软雅黑" panose="020B0503020204020204" pitchFamily="34" charset="-122"/>
                <a:sym typeface="+mn-ea"/>
              </a:rPr>
              <a:t>PIN设备的使用流程</a:t>
            </a:r>
          </a:p>
        </p:txBody>
      </p:sp>
      <p:pic>
        <p:nvPicPr>
          <p:cNvPr id="4" name="图片 3">
            <a:extLst>
              <a:ext uri="{FF2B5EF4-FFF2-40B4-BE49-F238E27FC236}">
                <a16:creationId xmlns:a16="http://schemas.microsoft.com/office/drawing/2014/main" id="{8BA9509B-B2C3-4142-A38E-3755C311D72A}"/>
              </a:ext>
            </a:extLst>
          </p:cNvPr>
          <p:cNvPicPr/>
          <p:nvPr/>
        </p:nvPicPr>
        <p:blipFill>
          <a:blip r:embed="rId4">
            <a:clrChange>
              <a:clrFrom>
                <a:srgbClr val="FFFFFF"/>
              </a:clrFrom>
              <a:clrTo>
                <a:srgbClr val="FFFFFF">
                  <a:alpha val="0"/>
                </a:srgbClr>
              </a:clrTo>
            </a:clrChange>
          </a:blip>
          <a:stretch>
            <a:fillRect/>
          </a:stretch>
        </p:blipFill>
        <p:spPr>
          <a:xfrm>
            <a:off x="2055446" y="1440741"/>
            <a:ext cx="7561189" cy="3420428"/>
          </a:xfrm>
          <a:prstGeom prst="rect">
            <a:avLst/>
          </a:prstGeom>
        </p:spPr>
      </p:pic>
      <p:sp>
        <p:nvSpPr>
          <p:cNvPr id="5" name="Title 6">
            <a:extLst>
              <a:ext uri="{FF2B5EF4-FFF2-40B4-BE49-F238E27FC236}">
                <a16:creationId xmlns:a16="http://schemas.microsoft.com/office/drawing/2014/main" id="{E6FEBCF1-E812-48F2-B30A-14F2CFE825F3}"/>
              </a:ext>
            </a:extLst>
          </p:cNvPr>
          <p:cNvSpPr txBox="1"/>
          <p:nvPr>
            <p:custDataLst>
              <p:tags r:id="rId2"/>
            </p:custDataLst>
          </p:nvPr>
        </p:nvSpPr>
        <p:spPr>
          <a:xfrm>
            <a:off x="2889617" y="5147530"/>
            <a:ext cx="5892845" cy="9172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上图表明了一个</a:t>
            </a:r>
            <a:r>
              <a:rPr lang="en-US" alt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PIN</a:t>
            </a:r>
            <a:r>
              <a:rPr lang="zh-CN" altLang="en-US"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设备的访问流程图，和</a:t>
            </a:r>
            <a:r>
              <a:rPr lang="en-US" altLang="zh-CN"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UART</a:t>
            </a:r>
            <a:r>
              <a:rPr lang="zh-CN" altLang="en-US"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设备的访问流程非常类似，我们就不啰嗦了。</a:t>
            </a:r>
          </a:p>
        </p:txBody>
      </p:sp>
    </p:spTree>
    <p:custDataLst>
      <p:tags r:id="rId1"/>
    </p:custData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bg1">
                    <a:lumMod val="50000"/>
                  </a:schemeClr>
                </a:solidFill>
                <a:cs typeface="微软雅黑" panose="020B0503020204020204" pitchFamily="34" charset="-122"/>
                <a:sym typeface="+mn-ea"/>
              </a:rPr>
              <a:t>PIN设备的调用层次</a:t>
            </a:r>
          </a:p>
        </p:txBody>
      </p:sp>
      <p:sp>
        <p:nvSpPr>
          <p:cNvPr id="3" name="文本框 2"/>
          <p:cNvSpPr txBox="1"/>
          <p:nvPr/>
        </p:nvSpPr>
        <p:spPr>
          <a:xfrm>
            <a:off x="462280" y="945515"/>
            <a:ext cx="11266805" cy="922020"/>
          </a:xfrm>
          <a:prstGeom prst="rect">
            <a:avLst/>
          </a:prstGeom>
          <a:noFill/>
          <a:ln w="9525">
            <a:noFill/>
          </a:ln>
        </p:spPr>
        <p:txBody>
          <a:bodyPr wrap="square">
            <a:spAutoFit/>
          </a:bodyPr>
          <a:lstStyle/>
          <a:p>
            <a:pPr indent="266700" algn="l">
              <a:lnSpc>
                <a:spcPct val="150000"/>
              </a:lnSpc>
            </a:pPr>
            <a:r>
              <a:rPr lang="en-US" sz="1800" b="0" dirty="0">
                <a:latin typeface="微软雅黑" panose="020B0503020204020204" pitchFamily="34" charset="-122"/>
                <a:ea typeface="微软雅黑" panose="020B0503020204020204" pitchFamily="34" charset="-122"/>
                <a:cs typeface="微软雅黑" panose="020B0503020204020204" pitchFamily="34" charset="-122"/>
              </a:rPr>
              <a:t> </a:t>
            </a:r>
            <a:r>
              <a:rPr sz="1800" b="0" dirty="0">
                <a:latin typeface="微软雅黑" panose="020B0503020204020204" pitchFamily="34" charset="-122"/>
                <a:ea typeface="微软雅黑" panose="020B0503020204020204" pitchFamily="34" charset="-122"/>
                <a:cs typeface="微软雅黑" panose="020B0503020204020204" pitchFamily="34" charset="-122"/>
              </a:rPr>
              <a:t>上图表明了一个PIN设备的访问流程图，和UART设备的访问流程非常类似，我们就不啰嗦了。下面是应用程序访问PIN设备的调用层次关系。</a:t>
            </a:r>
          </a:p>
        </p:txBody>
      </p:sp>
      <p:pic>
        <p:nvPicPr>
          <p:cNvPr id="194" name="图片 194"/>
          <p:cNvPicPr>
            <a:picLocks noChangeAspect="1"/>
          </p:cNvPicPr>
          <p:nvPr/>
        </p:nvPicPr>
        <p:blipFill>
          <a:blip r:embed="rId3">
            <a:clrChange>
              <a:clrFrom>
                <a:srgbClr val="FFFFFF"/>
              </a:clrFrom>
              <a:clrTo>
                <a:srgbClr val="FFFFFF">
                  <a:alpha val="0"/>
                </a:srgbClr>
              </a:clrTo>
            </a:clrChange>
          </a:blip>
          <a:stretch>
            <a:fillRect/>
          </a:stretch>
        </p:blipFill>
        <p:spPr>
          <a:xfrm>
            <a:off x="1673860" y="2447925"/>
            <a:ext cx="7122160" cy="2588895"/>
          </a:xfrm>
          <a:prstGeom prst="rect">
            <a:avLst/>
          </a:prstGeom>
        </p:spPr>
      </p:pic>
    </p:spTree>
    <p:custDataLst>
      <p:tags r:id="rId1"/>
    </p:custDataLst>
  </p:cSld>
  <p:clrMapOvr>
    <a:masterClrMapping/>
  </p:clrMapOvr>
  <p:transition spd="slow" advClick="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bg1">
                    <a:lumMod val="50000"/>
                  </a:schemeClr>
                </a:solidFill>
                <a:cs typeface="微软雅黑" panose="020B0503020204020204" pitchFamily="34" charset="-122"/>
                <a:sym typeface="+mn-ea"/>
              </a:rPr>
              <a:t>sample9工程</a:t>
            </a:r>
          </a:p>
        </p:txBody>
      </p:sp>
      <p:sp>
        <p:nvSpPr>
          <p:cNvPr id="3" name="文本框 2"/>
          <p:cNvSpPr txBox="1"/>
          <p:nvPr/>
        </p:nvSpPr>
        <p:spPr>
          <a:xfrm>
            <a:off x="332740" y="983688"/>
            <a:ext cx="11396345" cy="1337945"/>
          </a:xfrm>
          <a:prstGeom prst="rect">
            <a:avLst/>
          </a:prstGeom>
          <a:noFill/>
          <a:ln w="9525">
            <a:noFill/>
          </a:ln>
        </p:spPr>
        <p:txBody>
          <a:bodyPr wrap="square">
            <a:spAutoFit/>
          </a:bodyPr>
          <a:lstStyle/>
          <a:p>
            <a:pPr indent="266700" algn="l">
              <a:lnSpc>
                <a:spcPct val="150000"/>
              </a:lnSpc>
            </a:pPr>
            <a:r>
              <a:rPr lang="en-US" sz="1800" b="0" dirty="0">
                <a:latin typeface="微软雅黑" panose="020B0503020204020204" pitchFamily="34" charset="-122"/>
                <a:ea typeface="微软雅黑" panose="020B0503020204020204" pitchFamily="34" charset="-122"/>
                <a:cs typeface="微软雅黑" panose="020B0503020204020204" pitchFamily="34" charset="-122"/>
              </a:rPr>
              <a:t> </a:t>
            </a:r>
            <a:r>
              <a:rPr sz="1800" b="0" dirty="0">
                <a:latin typeface="微软雅黑" panose="020B0503020204020204" pitchFamily="34" charset="-122"/>
                <a:ea typeface="微软雅黑" panose="020B0503020204020204" pitchFamily="34" charset="-122"/>
                <a:cs typeface="微软雅黑" panose="020B0503020204020204" pitchFamily="34" charset="-122"/>
              </a:rPr>
              <a:t>接下来我们看一个实际的例子就能知道怎么操作PIN设备了。请打开“sample9”中的工程。在该工程中，我们用类似于前面UART的测试方法，用FinSH命令来测试GPIO按键中断。通过板载的那个“USER”按键来产生GPIO中断，然后用一个线程去判断GPIO的状态，再识别出长按还是短按。</a:t>
            </a:r>
          </a:p>
        </p:txBody>
      </p:sp>
      <p:pic>
        <p:nvPicPr>
          <p:cNvPr id="187" name="图片 187"/>
          <p:cNvPicPr>
            <a:picLocks noChangeAspect="1"/>
          </p:cNvPicPr>
          <p:nvPr/>
        </p:nvPicPr>
        <p:blipFill>
          <a:blip r:embed="rId3">
            <a:clrChange>
              <a:clrFrom>
                <a:srgbClr val="FFFFFF"/>
              </a:clrFrom>
              <a:clrTo>
                <a:srgbClr val="FFFFFF">
                  <a:alpha val="0"/>
                </a:srgbClr>
              </a:clrTo>
            </a:clrChange>
          </a:blip>
          <a:stretch>
            <a:fillRect/>
          </a:stretch>
        </p:blipFill>
        <p:spPr>
          <a:xfrm>
            <a:off x="3255598" y="2479187"/>
            <a:ext cx="5680803" cy="3968506"/>
          </a:xfrm>
          <a:prstGeom prst="rect">
            <a:avLst/>
          </a:prstGeom>
          <a:noFill/>
          <a:ln w="12700" cmpd="sng">
            <a:solidFill>
              <a:schemeClr val="accent1">
                <a:shade val="50000"/>
              </a:schemeClr>
            </a:solidFill>
            <a:prstDash val="solid"/>
          </a:ln>
        </p:spPr>
      </p:pic>
    </p:spTree>
    <p:custDataLst>
      <p:tags r:id="rId1"/>
    </p:custData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bg1">
                    <a:lumMod val="50000"/>
                  </a:schemeClr>
                </a:solidFill>
                <a:cs typeface="微软雅黑" panose="020B0503020204020204" pitchFamily="34" charset="-122"/>
                <a:sym typeface="+mn-ea"/>
              </a:rPr>
              <a:t>sample9运行结果</a:t>
            </a:r>
          </a:p>
        </p:txBody>
      </p:sp>
      <p:sp>
        <p:nvSpPr>
          <p:cNvPr id="3" name="文本框 2"/>
          <p:cNvSpPr txBox="1"/>
          <p:nvPr/>
        </p:nvSpPr>
        <p:spPr>
          <a:xfrm>
            <a:off x="462280" y="945515"/>
            <a:ext cx="11266805" cy="1753235"/>
          </a:xfrm>
          <a:prstGeom prst="rect">
            <a:avLst/>
          </a:prstGeom>
          <a:noFill/>
          <a:ln w="9525">
            <a:noFill/>
          </a:ln>
        </p:spPr>
        <p:txBody>
          <a:bodyPr wrap="square">
            <a:spAutoFit/>
          </a:bodyPr>
          <a:lstStyle/>
          <a:p>
            <a:pPr indent="266700" algn="l">
              <a:lnSpc>
                <a:spcPct val="150000"/>
              </a:lnSpc>
            </a:pPr>
            <a:r>
              <a:rPr lang="en-US" sz="1800" b="0" dirty="0">
                <a:latin typeface="微软雅黑" panose="020B0503020204020204" pitchFamily="34" charset="-122"/>
                <a:ea typeface="微软雅黑" panose="020B0503020204020204" pitchFamily="34" charset="-122"/>
                <a:cs typeface="微软雅黑" panose="020B0503020204020204" pitchFamily="34" charset="-122"/>
              </a:rPr>
              <a:t>   </a:t>
            </a:r>
            <a:r>
              <a:rPr sz="1800" b="0" dirty="0">
                <a:latin typeface="微软雅黑" panose="020B0503020204020204" pitchFamily="34" charset="-122"/>
                <a:ea typeface="微软雅黑" panose="020B0503020204020204" pitchFamily="34" charset="-122"/>
                <a:cs typeface="微软雅黑" panose="020B0503020204020204" pitchFamily="34" charset="-122"/>
              </a:rPr>
              <a:t>从上图中，可以看出“gpioTest()”函数，创建了一个“buttonEvent”的事件，然后配置了GPIO的终端为双边沿模式，同时注册了“gpioHandle()”作为中断回调函数。再打开中断使能。最后，创建了一个线程用来接收来自中断回调函数发出的事件，并进一步判断按键的状态。</a:t>
            </a:r>
          </a:p>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   代码的流程请自己梳理和理解，我们看一下运行的结果。</a:t>
            </a:r>
          </a:p>
        </p:txBody>
      </p:sp>
      <p:sp>
        <p:nvSpPr>
          <p:cNvPr id="4" name="文本框 3"/>
          <p:cNvSpPr txBox="1"/>
          <p:nvPr/>
        </p:nvSpPr>
        <p:spPr>
          <a:xfrm>
            <a:off x="2722880" y="612965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图：sample9运行结果</a:t>
            </a:r>
          </a:p>
        </p:txBody>
      </p:sp>
      <p:pic>
        <p:nvPicPr>
          <p:cNvPr id="190" name="图片 190"/>
          <p:cNvPicPr>
            <a:picLocks noChangeAspect="1"/>
          </p:cNvPicPr>
          <p:nvPr/>
        </p:nvPicPr>
        <p:blipFill>
          <a:blip r:embed="rId3"/>
          <a:stretch>
            <a:fillRect/>
          </a:stretch>
        </p:blipFill>
        <p:spPr>
          <a:xfrm>
            <a:off x="1042670" y="2880995"/>
            <a:ext cx="8909685" cy="2999740"/>
          </a:xfrm>
          <a:prstGeom prst="rect">
            <a:avLst/>
          </a:prstGeom>
        </p:spPr>
      </p:pic>
    </p:spTree>
    <p:custDataLst>
      <p:tags r:id="rId1"/>
    </p:custData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solidFill>
                  <a:schemeClr val="tx1"/>
                </a:solidFill>
                <a:cs typeface="微软雅黑" panose="020B0503020204020204" pitchFamily="34" charset="-122"/>
                <a:sym typeface="+mn-ea"/>
              </a:rPr>
              <a:t> </a:t>
            </a:r>
            <a:r>
              <a:rPr lang="zh-CN" b="1" spc="160" dirty="0">
                <a:solidFill>
                  <a:schemeClr val="tx1"/>
                </a:solidFill>
                <a:cs typeface="微软雅黑" panose="020B0503020204020204" pitchFamily="34" charset="-122"/>
                <a:sym typeface="+mn-ea"/>
              </a:rPr>
              <a:t>SPI设备管理</a:t>
            </a:r>
          </a:p>
        </p:txBody>
      </p:sp>
      <p:sp>
        <p:nvSpPr>
          <p:cNvPr id="5" name="文本框 4"/>
          <p:cNvSpPr txBox="1"/>
          <p:nvPr/>
        </p:nvSpPr>
        <p:spPr>
          <a:xfrm>
            <a:off x="5426515" y="1194973"/>
            <a:ext cx="6071870" cy="3900170"/>
          </a:xfrm>
          <a:prstGeom prst="rect">
            <a:avLst/>
          </a:prstGeom>
          <a:solidFill>
            <a:schemeClr val="accent1"/>
          </a:solidFill>
          <a:ln w="9525">
            <a:noFill/>
          </a:ln>
        </p:spPr>
        <p:txBody>
          <a:bodyPr wrap="square">
            <a:spAutoFit/>
          </a:bodyPr>
          <a:lstStyle/>
          <a:p>
            <a:pPr marL="266700" indent="-266700"/>
            <a:r>
              <a:rPr lang="en-US" sz="750" b="0" dirty="0">
                <a:solidFill>
                  <a:srgbClr val="FFFFFF"/>
                </a:solidFill>
                <a:latin typeface="宋体" panose="02010600030101010101" pitchFamily="2" charset="-122"/>
              </a:rPr>
              <a:t>1. / /**</a:t>
            </a:r>
          </a:p>
          <a:p>
            <a:pPr marL="266700" indent="-266700"/>
            <a:r>
              <a:rPr lang="en-US" sz="750" b="0" dirty="0">
                <a:solidFill>
                  <a:srgbClr val="FFFFFF"/>
                </a:solidFill>
                <a:latin typeface="宋体" panose="02010600030101010101" pitchFamily="2" charset="-122"/>
              </a:rPr>
              <a:t>1.  * SPI bus device structure</a:t>
            </a:r>
          </a:p>
          <a:p>
            <a:pPr marL="266700" indent="-266700"/>
            <a:r>
              <a:rPr lang="en-US" sz="750" b="0" dirty="0">
                <a:solidFill>
                  <a:srgbClr val="FFFFFF"/>
                </a:solidFill>
                <a:latin typeface="宋体" panose="02010600030101010101" pitchFamily="2" charset="-122"/>
              </a:rPr>
              <a:t>2.  */</a:t>
            </a:r>
          </a:p>
          <a:p>
            <a:pPr marL="266700" indent="-266700"/>
            <a:r>
              <a:rPr lang="en-US" sz="750" b="0" dirty="0">
                <a:solidFill>
                  <a:srgbClr val="FFFFFF"/>
                </a:solidFill>
                <a:latin typeface="宋体" panose="02010600030101010101" pitchFamily="2" charset="-122"/>
              </a:rPr>
              <a:t>3. struct rt_spi_bus</a:t>
            </a:r>
          </a:p>
          <a:p>
            <a:pPr marL="266700" indent="-266700"/>
            <a:r>
              <a:rPr lang="en-US" sz="750" b="0" dirty="0">
                <a:solidFill>
                  <a:srgbClr val="FFFFFF"/>
                </a:solidFill>
                <a:latin typeface="宋体" panose="02010600030101010101" pitchFamily="2" charset="-122"/>
              </a:rPr>
              <a:t>4. {</a:t>
            </a:r>
          </a:p>
          <a:p>
            <a:pPr marL="266700" indent="-266700"/>
            <a:r>
              <a:rPr lang="en-US" sz="750" b="0" dirty="0">
                <a:solidFill>
                  <a:srgbClr val="FFFFFF"/>
                </a:solidFill>
                <a:latin typeface="宋体" panose="02010600030101010101" pitchFamily="2" charset="-122"/>
              </a:rPr>
              <a:t>5.     struct rt_device parent;   </a:t>
            </a:r>
            <a:r>
              <a:rPr lang="zh-CN" sz="750" b="0" dirty="0">
                <a:solidFill>
                  <a:srgbClr val="FFFFFF"/>
                </a:solidFill>
                <a:ea typeface="宋体" panose="02010600030101010101" pitchFamily="2" charset="-122"/>
              </a:rPr>
              <a:t>//继承自R</a:t>
            </a:r>
            <a:r>
              <a:rPr lang="en-US" sz="750" b="0" dirty="0">
                <a:solidFill>
                  <a:srgbClr val="FFFFFF"/>
                </a:solidFill>
                <a:latin typeface="宋体" panose="02010600030101010101" pitchFamily="2" charset="-122"/>
              </a:rPr>
              <a:t>TT</a:t>
            </a:r>
            <a:r>
              <a:rPr lang="zh-CN" sz="750" b="0" dirty="0">
                <a:solidFill>
                  <a:srgbClr val="FFFFFF"/>
                </a:solidFill>
                <a:ea typeface="宋体" panose="02010600030101010101" pitchFamily="2" charset="-122"/>
              </a:rPr>
              <a:t>设备对象</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6.     rt_uint8_t mode;      </a:t>
            </a:r>
            <a:r>
              <a:rPr lang="zh-CN" sz="750" b="0" dirty="0">
                <a:solidFill>
                  <a:srgbClr val="FFFFFF"/>
                </a:solidFill>
                <a:ea typeface="宋体" panose="02010600030101010101" pitchFamily="2" charset="-122"/>
              </a:rPr>
              <a:t>//操作模式</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7.     const struct rt_spi_ops *ops;  //SPI</a:t>
            </a:r>
            <a:r>
              <a:rPr lang="zh-CN" sz="750" b="0" dirty="0">
                <a:solidFill>
                  <a:srgbClr val="FFFFFF"/>
                </a:solidFill>
                <a:ea typeface="宋体" panose="02010600030101010101" pitchFamily="2" charset="-122"/>
              </a:rPr>
              <a:t>总线操作方法</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8. </a:t>
            </a:r>
          </a:p>
          <a:p>
            <a:pPr marL="266700" indent="-266700"/>
            <a:r>
              <a:rPr lang="en-US" sz="750" b="0" dirty="0">
                <a:solidFill>
                  <a:srgbClr val="FFFFFF"/>
                </a:solidFill>
                <a:latin typeface="宋体" panose="02010600030101010101" pitchFamily="2" charset="-122"/>
              </a:rPr>
              <a:t>9.     struct rt_mutex lock;  //SPI</a:t>
            </a:r>
            <a:r>
              <a:rPr lang="zh-CN" sz="750" b="0" dirty="0">
                <a:solidFill>
                  <a:srgbClr val="FFFFFF"/>
                </a:solidFill>
                <a:ea typeface="宋体" panose="02010600030101010101" pitchFamily="2" charset="-122"/>
              </a:rPr>
              <a:t>总线操作用互斥锁</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10.     struct rt_spi_device *owner;  //SPI</a:t>
            </a:r>
            <a:r>
              <a:rPr lang="zh-CN" sz="750" b="0" dirty="0">
                <a:solidFill>
                  <a:srgbClr val="FFFFFF"/>
                </a:solidFill>
                <a:ea typeface="宋体" panose="02010600030101010101" pitchFamily="2" charset="-122"/>
              </a:rPr>
              <a:t>总线的持有者</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11. };</a:t>
            </a:r>
          </a:p>
          <a:p>
            <a:pPr marL="266700" indent="-266700"/>
            <a:r>
              <a:rPr lang="en-US" sz="750" b="0" dirty="0">
                <a:solidFill>
                  <a:srgbClr val="FFFFFF"/>
                </a:solidFill>
                <a:latin typeface="宋体" panose="02010600030101010101" pitchFamily="2" charset="-122"/>
              </a:rPr>
              <a:t>12. </a:t>
            </a:r>
          </a:p>
          <a:p>
            <a:pPr marL="266700" indent="-266700"/>
            <a:r>
              <a:rPr lang="en-US" sz="750" b="0" dirty="0">
                <a:solidFill>
                  <a:srgbClr val="FFFFFF"/>
                </a:solidFill>
                <a:latin typeface="宋体" panose="02010600030101010101" pitchFamily="2" charset="-122"/>
              </a:rPr>
              <a:t>13. /**</a:t>
            </a:r>
          </a:p>
          <a:p>
            <a:pPr marL="266700" indent="-266700"/>
            <a:r>
              <a:rPr lang="en-US" sz="750" b="0" dirty="0">
                <a:solidFill>
                  <a:srgbClr val="FFFFFF"/>
                </a:solidFill>
                <a:latin typeface="宋体" panose="02010600030101010101" pitchFamily="2" charset="-122"/>
              </a:rPr>
              <a:t>14.  * SPI operators</a:t>
            </a:r>
          </a:p>
          <a:p>
            <a:pPr marL="266700" indent="-266700"/>
            <a:r>
              <a:rPr lang="en-US" sz="750" b="0" dirty="0">
                <a:solidFill>
                  <a:srgbClr val="FFFFFF"/>
                </a:solidFill>
                <a:latin typeface="宋体" panose="02010600030101010101" pitchFamily="2" charset="-122"/>
              </a:rPr>
              <a:t>15.  */</a:t>
            </a:r>
          </a:p>
          <a:p>
            <a:pPr marL="266700" indent="-266700"/>
            <a:r>
              <a:rPr lang="en-US" sz="750" b="0" dirty="0">
                <a:solidFill>
                  <a:srgbClr val="FFFFFF"/>
                </a:solidFill>
                <a:latin typeface="宋体" panose="02010600030101010101" pitchFamily="2" charset="-122"/>
              </a:rPr>
              <a:t>16. struct rt_spi_ops</a:t>
            </a:r>
          </a:p>
          <a:p>
            <a:pPr marL="266700" indent="-266700"/>
            <a:r>
              <a:rPr lang="en-US" sz="750" b="0" dirty="0">
                <a:solidFill>
                  <a:srgbClr val="FFFFFF"/>
                </a:solidFill>
                <a:latin typeface="宋体" panose="02010600030101010101" pitchFamily="2" charset="-122"/>
              </a:rPr>
              <a:t>17. {</a:t>
            </a:r>
          </a:p>
          <a:p>
            <a:pPr marL="266700" indent="-266700"/>
            <a:r>
              <a:rPr lang="en-US" sz="750" b="0" dirty="0">
                <a:solidFill>
                  <a:srgbClr val="FFFFFF"/>
                </a:solidFill>
                <a:latin typeface="宋体" panose="02010600030101010101" pitchFamily="2" charset="-122"/>
              </a:rPr>
              <a:t>18.     rt_err_t (*configure)(struct rt_spi_device *device, struct rt_spi_configuration *configuration);</a:t>
            </a:r>
          </a:p>
          <a:p>
            <a:pPr marL="266700" indent="-266700"/>
            <a:r>
              <a:rPr lang="en-US" sz="750" b="0" dirty="0">
                <a:solidFill>
                  <a:srgbClr val="FFFFFF"/>
                </a:solidFill>
                <a:latin typeface="宋体" panose="02010600030101010101" pitchFamily="2" charset="-122"/>
              </a:rPr>
              <a:t>19.     rt_uint32_t (*xfer)(struct rt_spi_device *device, struct rt_spi_message *message);</a:t>
            </a:r>
          </a:p>
          <a:p>
            <a:pPr marL="266700" indent="-266700"/>
            <a:r>
              <a:rPr lang="en-US" sz="750" b="0" dirty="0">
                <a:solidFill>
                  <a:srgbClr val="FFFFFF"/>
                </a:solidFill>
                <a:latin typeface="宋体" panose="02010600030101010101" pitchFamily="2" charset="-122"/>
              </a:rPr>
              <a:t>20. };</a:t>
            </a:r>
          </a:p>
          <a:p>
            <a:pPr marL="266700" indent="-266700"/>
            <a:r>
              <a:rPr lang="en-US" sz="750" b="0" dirty="0">
                <a:solidFill>
                  <a:srgbClr val="FFFFFF"/>
                </a:solidFill>
                <a:latin typeface="宋体" panose="02010600030101010101" pitchFamily="2" charset="-122"/>
              </a:rPr>
              <a:t>21. </a:t>
            </a:r>
          </a:p>
          <a:p>
            <a:pPr marL="266700" indent="-266700"/>
            <a:r>
              <a:rPr lang="en-US" sz="750" b="0" dirty="0">
                <a:solidFill>
                  <a:srgbClr val="FFFFFF"/>
                </a:solidFill>
                <a:latin typeface="宋体" panose="02010600030101010101" pitchFamily="2" charset="-122"/>
              </a:rPr>
              <a:t>22. /**</a:t>
            </a:r>
          </a:p>
          <a:p>
            <a:pPr marL="266700" indent="-266700"/>
            <a:r>
              <a:rPr lang="en-US" sz="750" b="0" dirty="0">
                <a:solidFill>
                  <a:srgbClr val="FFFFFF"/>
                </a:solidFill>
                <a:latin typeface="宋体" panose="02010600030101010101" pitchFamily="2" charset="-122"/>
              </a:rPr>
              <a:t>23.  * SPI Virtual BUS, one device must connected to a virtual BUS</a:t>
            </a:r>
          </a:p>
          <a:p>
            <a:pPr marL="266700" indent="-266700"/>
            <a:r>
              <a:rPr lang="en-US" sz="750" b="0" dirty="0">
                <a:solidFill>
                  <a:srgbClr val="FFFFFF"/>
                </a:solidFill>
                <a:latin typeface="宋体" panose="02010600030101010101" pitchFamily="2" charset="-122"/>
              </a:rPr>
              <a:t>24.  */</a:t>
            </a:r>
          </a:p>
          <a:p>
            <a:pPr marL="266700" indent="-266700"/>
            <a:r>
              <a:rPr lang="en-US" sz="750" b="0" dirty="0">
                <a:solidFill>
                  <a:srgbClr val="FFFFFF"/>
                </a:solidFill>
                <a:latin typeface="宋体" panose="02010600030101010101" pitchFamily="2" charset="-122"/>
              </a:rPr>
              <a:t>25. struct rt_spi_device</a:t>
            </a:r>
          </a:p>
          <a:p>
            <a:pPr marL="266700" indent="-266700"/>
            <a:r>
              <a:rPr lang="en-US" sz="750" b="0" dirty="0">
                <a:solidFill>
                  <a:srgbClr val="FFFFFF"/>
                </a:solidFill>
                <a:latin typeface="宋体" panose="02010600030101010101" pitchFamily="2" charset="-122"/>
              </a:rPr>
              <a:t>26. {</a:t>
            </a:r>
          </a:p>
          <a:p>
            <a:pPr marL="266700" indent="-266700"/>
            <a:r>
              <a:rPr lang="en-US" sz="750" b="0" dirty="0">
                <a:solidFill>
                  <a:srgbClr val="FFFFFF"/>
                </a:solidFill>
                <a:latin typeface="宋体" panose="02010600030101010101" pitchFamily="2" charset="-122"/>
              </a:rPr>
              <a:t>27.     struct rt_device parent;  </a:t>
            </a:r>
            <a:r>
              <a:rPr lang="zh-CN" sz="750" b="0" dirty="0">
                <a:solidFill>
                  <a:srgbClr val="FFFFFF"/>
                </a:solidFill>
                <a:ea typeface="宋体" panose="02010600030101010101" pitchFamily="2" charset="-122"/>
              </a:rPr>
              <a:t>//继承自R</a:t>
            </a:r>
            <a:r>
              <a:rPr lang="en-US" sz="750" b="0" dirty="0">
                <a:solidFill>
                  <a:srgbClr val="FFFFFF"/>
                </a:solidFill>
                <a:latin typeface="宋体" panose="02010600030101010101" pitchFamily="2" charset="-122"/>
              </a:rPr>
              <a:t>TT</a:t>
            </a:r>
            <a:r>
              <a:rPr lang="zh-CN" sz="750" b="0" dirty="0">
                <a:solidFill>
                  <a:srgbClr val="FFFFFF"/>
                </a:solidFill>
                <a:ea typeface="宋体" panose="02010600030101010101" pitchFamily="2" charset="-122"/>
              </a:rPr>
              <a:t>设备对象</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28.     struct rt_spi_bus *bus;   </a:t>
            </a:r>
            <a:r>
              <a:rPr lang="zh-CN" sz="750" b="0" dirty="0">
                <a:solidFill>
                  <a:srgbClr val="FFFFFF"/>
                </a:solidFill>
                <a:ea typeface="宋体" panose="02010600030101010101" pitchFamily="2" charset="-122"/>
              </a:rPr>
              <a:t>//指向该设备挂载的总线对象</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29. </a:t>
            </a:r>
          </a:p>
          <a:p>
            <a:pPr marL="266700" indent="-266700"/>
            <a:r>
              <a:rPr lang="en-US" sz="750" b="0" dirty="0">
                <a:solidFill>
                  <a:srgbClr val="FFFFFF"/>
                </a:solidFill>
                <a:latin typeface="宋体" panose="02010600030101010101" pitchFamily="2" charset="-122"/>
              </a:rPr>
              <a:t>30.     struct rt_spi_configuration config;  //SPI</a:t>
            </a:r>
            <a:r>
              <a:rPr lang="zh-CN" sz="750" b="0" dirty="0">
                <a:solidFill>
                  <a:srgbClr val="FFFFFF"/>
                </a:solidFill>
                <a:ea typeface="宋体" panose="02010600030101010101" pitchFamily="2" charset="-122"/>
              </a:rPr>
              <a:t>设备配置</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31.     void   *user_data;    //SPI</a:t>
            </a:r>
            <a:r>
              <a:rPr lang="zh-CN" sz="750" b="0" dirty="0">
                <a:solidFill>
                  <a:srgbClr val="FFFFFF"/>
                </a:solidFill>
                <a:ea typeface="宋体" panose="02010600030101010101" pitchFamily="2" charset="-122"/>
              </a:rPr>
              <a:t>设备的用户定义数据指针，比如针对</a:t>
            </a:r>
            <a:r>
              <a:rPr lang="en-US" sz="750" b="0" dirty="0">
                <a:solidFill>
                  <a:srgbClr val="FFFFFF"/>
                </a:solidFill>
                <a:latin typeface="宋体" panose="02010600030101010101" pitchFamily="2" charset="-122"/>
              </a:rPr>
              <a:t>SPI FLASH</a:t>
            </a:r>
            <a:r>
              <a:rPr lang="zh-CN" sz="750" b="0" dirty="0">
                <a:solidFill>
                  <a:srgbClr val="FFFFFF"/>
                </a:solidFill>
                <a:ea typeface="宋体" panose="02010600030101010101" pitchFamily="2" charset="-122"/>
              </a:rPr>
              <a:t>应用</a:t>
            </a:r>
            <a:endParaRPr lang="en-US" sz="750" b="0" dirty="0">
              <a:solidFill>
                <a:srgbClr val="FFFFFF"/>
              </a:solidFill>
              <a:latin typeface="宋体" panose="02010600030101010101" pitchFamily="2" charset="-122"/>
            </a:endParaRPr>
          </a:p>
          <a:p>
            <a:pPr marL="266700" indent="-266700"/>
            <a:r>
              <a:rPr lang="en-US" sz="750" b="0" dirty="0">
                <a:solidFill>
                  <a:srgbClr val="FFFFFF"/>
                </a:solidFill>
                <a:latin typeface="宋体" panose="02010600030101010101" pitchFamily="2" charset="-122"/>
              </a:rPr>
              <a:t>32. };</a:t>
            </a:r>
            <a:endParaRPr lang="zh-CN" altLang="en-US" dirty="0"/>
          </a:p>
        </p:txBody>
      </p:sp>
      <p:sp>
        <p:nvSpPr>
          <p:cNvPr id="4" name="文本框 3">
            <a:extLst>
              <a:ext uri="{FF2B5EF4-FFF2-40B4-BE49-F238E27FC236}">
                <a16:creationId xmlns:a16="http://schemas.microsoft.com/office/drawing/2014/main" id="{88A6C503-E8A1-4FF4-BC97-1B4C50E5161E}"/>
              </a:ext>
            </a:extLst>
          </p:cNvPr>
          <p:cNvSpPr txBox="1"/>
          <p:nvPr/>
        </p:nvSpPr>
        <p:spPr>
          <a:xfrm>
            <a:off x="600318" y="1329803"/>
            <a:ext cx="4612543" cy="4198393"/>
          </a:xfrm>
          <a:prstGeom prst="rect">
            <a:avLst/>
          </a:prstGeom>
          <a:noFill/>
          <a:ln w="9525">
            <a:noFill/>
          </a:ln>
        </p:spPr>
        <p:txBody>
          <a:bodyPr wrap="square">
            <a:spAutoFit/>
          </a:bodyPr>
          <a:lstStyle/>
          <a:p>
            <a:pPr indent="266700" algn="l">
              <a:lnSpc>
                <a:spcPct val="150000"/>
              </a:lnSpc>
            </a:pP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总线的使用方法和例程在核心课程中有比较具体的介绍，我们这里就不对</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总线和时序等问题做探讨了。还是将重点放在</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OS</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环境下</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设备的使用方法上。</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RTT</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将</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总线的设备抽象成两部分，一部分是针对单片机中的</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控制器，被称之为</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总线设备。另一部分是针对外围的要被访问的设备，被称之为</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设备。打开“</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sample10”</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中的工程，</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总线设备和</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设备的定义在“</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spi.h”</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文件中可以找到。</a:t>
            </a:r>
            <a:endParaRPr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SPI设备的使用流程</a:t>
            </a:r>
          </a:p>
        </p:txBody>
      </p:sp>
      <p:sp>
        <p:nvSpPr>
          <p:cNvPr id="100" name="文本框 99"/>
          <p:cNvSpPr txBox="1"/>
          <p:nvPr/>
        </p:nvSpPr>
        <p:spPr>
          <a:xfrm>
            <a:off x="311150" y="5185410"/>
            <a:ext cx="9618980" cy="1198880"/>
          </a:xfrm>
          <a:prstGeom prst="rect">
            <a:avLst/>
          </a:prstGeom>
          <a:noFill/>
          <a:ln w="9525">
            <a:noFill/>
          </a:ln>
        </p:spPr>
        <p:txBody>
          <a:bodyPr wrap="square">
            <a:spAutoFit/>
          </a:bodyPr>
          <a:lstStyle/>
          <a:p>
            <a:pPr indent="0"/>
            <a:r>
              <a:rPr sz="1800" b="0" dirty="0" err="1">
                <a:latin typeface="微软雅黑" panose="020B0503020204020204" pitchFamily="34" charset="-122"/>
                <a:ea typeface="微软雅黑" panose="020B0503020204020204" pitchFamily="34" charset="-122"/>
                <a:cs typeface="微软雅黑" panose="020B0503020204020204" pitchFamily="34" charset="-122"/>
              </a:rPr>
              <a:t>从上图中我们看到，需要注册两个设备，一个是SPI总线驱动设备，还有一个是挂在SPI总线上的从设备</a:t>
            </a:r>
            <a:r>
              <a:rPr sz="1800" b="0" dirty="0">
                <a:latin typeface="微软雅黑" panose="020B0503020204020204" pitchFamily="34" charset="-122"/>
                <a:ea typeface="微软雅黑" panose="020B0503020204020204" pitchFamily="34" charset="-122"/>
                <a:cs typeface="微软雅黑" panose="020B0503020204020204" pitchFamily="34" charset="-122"/>
              </a:rPr>
              <a:t>。 和前面类似，我们不需要自己动手去实现和注册SPI设备，我们就关注一下流程。首先，需要在系统初始化的时候先注册SPI总线设备。然后，在应用程序访问设备前挂载SPI设备。挂载后就能访问设备了。</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869E0DDE-8E0E-4508-89DB-F7A7A7C81277}"/>
              </a:ext>
            </a:extLst>
          </p:cNvPr>
          <p:cNvPicPr/>
          <p:nvPr/>
        </p:nvPicPr>
        <p:blipFill>
          <a:blip r:embed="rId3">
            <a:clrChange>
              <a:clrFrom>
                <a:srgbClr val="FFFFFF"/>
              </a:clrFrom>
              <a:clrTo>
                <a:srgbClr val="FFFFFF">
                  <a:alpha val="0"/>
                </a:srgbClr>
              </a:clrTo>
            </a:clrChange>
          </a:blip>
          <a:stretch>
            <a:fillRect/>
          </a:stretch>
        </p:blipFill>
        <p:spPr>
          <a:xfrm>
            <a:off x="2157047" y="1213900"/>
            <a:ext cx="7520256" cy="3616008"/>
          </a:xfrm>
          <a:prstGeom prst="rect">
            <a:avLst/>
          </a:prstGeom>
        </p:spPr>
      </p:pic>
    </p:spTree>
    <p:custDataLst>
      <p:tags r:id="rId1"/>
    </p:custData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SPI设备的</a:t>
            </a:r>
            <a:r>
              <a:rPr lang="zh-CN" altLang="en-US" b="1" spc="160" dirty="0">
                <a:solidFill>
                  <a:schemeClr val="tx1">
                    <a:lumMod val="95000"/>
                    <a:lumOff val="5000"/>
                  </a:schemeClr>
                </a:solidFill>
                <a:cs typeface="微软雅黑" panose="020B0503020204020204" pitchFamily="34" charset="-122"/>
                <a:sym typeface="+mn-ea"/>
              </a:rPr>
              <a:t>初始化</a:t>
            </a:r>
            <a:endParaRPr lang="zh-CN" b="1" spc="160" dirty="0">
              <a:solidFill>
                <a:schemeClr val="tx1">
                  <a:lumMod val="95000"/>
                  <a:lumOff val="5000"/>
                </a:schemeClr>
              </a:solidFill>
              <a:cs typeface="微软雅黑" panose="020B0503020204020204" pitchFamily="34" charset="-122"/>
              <a:sym typeface="+mn-ea"/>
            </a:endParaRPr>
          </a:p>
        </p:txBody>
      </p:sp>
      <p:sp>
        <p:nvSpPr>
          <p:cNvPr id="100" name="文本框 99"/>
          <p:cNvSpPr txBox="1"/>
          <p:nvPr/>
        </p:nvSpPr>
        <p:spPr>
          <a:xfrm>
            <a:off x="397510" y="1317306"/>
            <a:ext cx="10654030" cy="922020"/>
          </a:xfrm>
          <a:prstGeom prst="rect">
            <a:avLst/>
          </a:prstGeom>
          <a:noFill/>
          <a:ln w="9525">
            <a:noFill/>
          </a:ln>
        </p:spPr>
        <p:txBody>
          <a:bodyPr wrap="square">
            <a:spAutoFit/>
          </a:bodyPr>
          <a:lstStyle/>
          <a:p>
            <a:pPr indent="0">
              <a:lnSpc>
                <a:spcPct val="150000"/>
              </a:lnSpc>
            </a:pPr>
            <a:r>
              <a:rPr b="0" dirty="0" err="1">
                <a:latin typeface="微软雅黑" panose="020B0503020204020204" pitchFamily="34" charset="-122"/>
                <a:ea typeface="微软雅黑" panose="020B0503020204020204" pitchFamily="34" charset="-122"/>
                <a:cs typeface="微软雅黑" panose="020B0503020204020204" pitchFamily="34" charset="-122"/>
              </a:rPr>
              <a:t>从“drv_spi.c”文件的“rt_hw_spi_init</a:t>
            </a:r>
            <a:r>
              <a:rPr b="0" dirty="0">
                <a:latin typeface="微软雅黑" panose="020B0503020204020204" pitchFamily="34" charset="-122"/>
                <a:ea typeface="微软雅黑" panose="020B0503020204020204" pitchFamily="34" charset="-122"/>
                <a:cs typeface="微软雅黑" panose="020B0503020204020204" pitchFamily="34" charset="-122"/>
              </a:rPr>
              <a:t>()”</a:t>
            </a:r>
            <a:r>
              <a:rPr b="0" dirty="0" err="1">
                <a:latin typeface="微软雅黑" panose="020B0503020204020204" pitchFamily="34" charset="-122"/>
                <a:ea typeface="微软雅黑" panose="020B0503020204020204" pitchFamily="34" charset="-122"/>
                <a:cs typeface="微软雅黑" panose="020B0503020204020204" pitchFamily="34" charset="-122"/>
              </a:rPr>
              <a:t>函数中可以找到“rt_spi_bus_register</a:t>
            </a:r>
            <a:r>
              <a:rPr b="0" dirty="0">
                <a:latin typeface="微软雅黑" panose="020B0503020204020204" pitchFamily="34" charset="-122"/>
                <a:ea typeface="微软雅黑" panose="020B0503020204020204" pitchFamily="34" charset="-122"/>
                <a:cs typeface="微软雅黑" panose="020B0503020204020204" pitchFamily="34" charset="-122"/>
              </a:rPr>
              <a:t>()”函数被调用了。同时，“</a:t>
            </a:r>
            <a:r>
              <a:rPr b="0" dirty="0" err="1">
                <a:latin typeface="微软雅黑" panose="020B0503020204020204" pitchFamily="34" charset="-122"/>
                <a:ea typeface="微软雅黑" panose="020B0503020204020204" pitchFamily="34" charset="-122"/>
                <a:cs typeface="微软雅黑" panose="020B0503020204020204" pitchFamily="34" charset="-122"/>
              </a:rPr>
              <a:t>rt_hw_spi_init</a:t>
            </a:r>
            <a:r>
              <a:rPr b="0" dirty="0">
                <a:latin typeface="微软雅黑" panose="020B0503020204020204" pitchFamily="34" charset="-122"/>
                <a:ea typeface="微软雅黑" panose="020B0503020204020204" pitchFamily="34" charset="-122"/>
                <a:cs typeface="微软雅黑" panose="020B0503020204020204" pitchFamily="34" charset="-122"/>
              </a:rPr>
              <a:t>()”</a:t>
            </a:r>
            <a:r>
              <a:rPr b="0" dirty="0" err="1">
                <a:latin typeface="微软雅黑" panose="020B0503020204020204" pitchFamily="34" charset="-122"/>
                <a:ea typeface="微软雅黑" panose="020B0503020204020204" pitchFamily="34" charset="-122"/>
                <a:cs typeface="微软雅黑" panose="020B0503020204020204" pitchFamily="34" charset="-122"/>
              </a:rPr>
              <a:t>函数被宏“INIT_BOARD_EXPORT”导出为板级初始化时自动调用的函数</a:t>
            </a:r>
            <a:r>
              <a:rPr b="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2160270" y="2582006"/>
            <a:ext cx="7128510" cy="3647152"/>
          </a:xfrm>
          <a:prstGeom prst="rect">
            <a:avLst/>
          </a:prstGeom>
          <a:solidFill>
            <a:schemeClr val="accent1"/>
          </a:solidFill>
          <a:ln w="9525">
            <a:noFill/>
          </a:ln>
        </p:spPr>
        <p:txBody>
          <a:bodyPr wrap="square">
            <a:spAutoFit/>
          </a:bodyPr>
          <a:lstStyle/>
          <a:p>
            <a:pPr marL="266700" indent="-266700"/>
            <a:r>
              <a:rPr lang="en-US" sz="1050" b="0" dirty="0">
                <a:solidFill>
                  <a:srgbClr val="FFFFFF"/>
                </a:solidFill>
                <a:latin typeface="宋体" panose="02010600030101010101" pitchFamily="2" charset="-122"/>
              </a:rPr>
              <a:t>1. /** \brief init and register at32 spi bus.</a:t>
            </a:r>
          </a:p>
          <a:p>
            <a:pPr marL="266700" indent="-266700"/>
            <a:r>
              <a:rPr lang="en-US" sz="1050" b="0" dirty="0">
                <a:solidFill>
                  <a:srgbClr val="FFFFFF"/>
                </a:solidFill>
                <a:latin typeface="宋体" panose="02010600030101010101" pitchFamily="2" charset="-122"/>
              </a:rPr>
              <a:t>1.  *</a:t>
            </a:r>
          </a:p>
          <a:p>
            <a:pPr marL="266700" indent="-266700"/>
            <a:r>
              <a:rPr lang="en-US" sz="1050" b="0" dirty="0">
                <a:solidFill>
                  <a:srgbClr val="FFFFFF"/>
                </a:solidFill>
                <a:latin typeface="宋体" panose="02010600030101010101" pitchFamily="2" charset="-122"/>
              </a:rPr>
              <a:t>2.  * \param SPI: at32 SPI, e.g: SPI1,SPI2,SPI3.</a:t>
            </a:r>
          </a:p>
          <a:p>
            <a:pPr marL="266700" indent="-266700"/>
            <a:r>
              <a:rPr lang="en-US" sz="1050" b="0" dirty="0">
                <a:solidFill>
                  <a:srgbClr val="FFFFFF"/>
                </a:solidFill>
                <a:latin typeface="宋体" panose="02010600030101010101" pitchFamily="2" charset="-122"/>
              </a:rPr>
              <a:t>3.  * \param spi_bus_name: spi bus name, e.g: "spi1"</a:t>
            </a:r>
          </a:p>
          <a:p>
            <a:pPr marL="266700" indent="-266700"/>
            <a:r>
              <a:rPr lang="en-US" sz="1050" b="0" dirty="0">
                <a:solidFill>
                  <a:srgbClr val="FFFFFF"/>
                </a:solidFill>
                <a:latin typeface="宋体" panose="02010600030101010101" pitchFamily="2" charset="-122"/>
              </a:rPr>
              <a:t>4.  * \return</a:t>
            </a:r>
          </a:p>
          <a:p>
            <a:pPr marL="266700" indent="-266700"/>
            <a:r>
              <a:rPr lang="en-US" sz="1050" b="0" dirty="0">
                <a:solidFill>
                  <a:srgbClr val="FFFFFF"/>
                </a:solidFill>
                <a:latin typeface="宋体" panose="02010600030101010101" pitchFamily="2" charset="-122"/>
              </a:rPr>
              <a:t>5.  *</a:t>
            </a:r>
          </a:p>
          <a:p>
            <a:pPr marL="266700" indent="-266700"/>
            <a:r>
              <a:rPr lang="en-US" sz="1050" b="0" dirty="0">
                <a:solidFill>
                  <a:srgbClr val="FFFFFF"/>
                </a:solidFill>
                <a:latin typeface="宋体" panose="02010600030101010101" pitchFamily="2" charset="-122"/>
              </a:rPr>
              <a:t>6.  */</a:t>
            </a:r>
          </a:p>
          <a:p>
            <a:pPr marL="266700" indent="-266700"/>
            <a:r>
              <a:rPr lang="en-US" sz="1050" b="0" dirty="0">
                <a:solidFill>
                  <a:srgbClr val="FFFFFF"/>
                </a:solidFill>
                <a:latin typeface="宋体" panose="02010600030101010101" pitchFamily="2" charset="-122"/>
              </a:rPr>
              <a:t>7. int rt_hw_spi_init(void)</a:t>
            </a:r>
          </a:p>
          <a:p>
            <a:pPr marL="266700" indent="-266700"/>
            <a:r>
              <a:rPr lang="en-US" sz="1050" b="0" dirty="0">
                <a:solidFill>
                  <a:srgbClr val="FFFFFF"/>
                </a:solidFill>
                <a:latin typeface="宋体" panose="02010600030101010101" pitchFamily="2" charset="-122"/>
              </a:rPr>
              <a:t>8. {</a:t>
            </a:r>
          </a:p>
          <a:p>
            <a:pPr marL="266700" indent="-266700"/>
            <a:r>
              <a:rPr lang="en-US" sz="1050" b="0" dirty="0">
                <a:solidFill>
                  <a:srgbClr val="FFFFFF"/>
                </a:solidFill>
                <a:latin typeface="宋体" panose="02010600030101010101" pitchFamily="2" charset="-122"/>
              </a:rPr>
              <a:t>9.     int i;</a:t>
            </a:r>
          </a:p>
          <a:p>
            <a:pPr marL="266700" indent="-266700"/>
            <a:r>
              <a:rPr lang="en-US" sz="1050" b="0" dirty="0">
                <a:solidFill>
                  <a:srgbClr val="FFFFFF"/>
                </a:solidFill>
                <a:latin typeface="宋体" panose="02010600030101010101" pitchFamily="2" charset="-122"/>
              </a:rPr>
              <a:t>10.     rt_err_t result;</a:t>
            </a:r>
          </a:p>
          <a:p>
            <a:pPr marL="266700" indent="-266700"/>
            <a:r>
              <a:rPr lang="en-US" sz="1050" b="0" dirty="0">
                <a:solidFill>
                  <a:srgbClr val="FFFFFF"/>
                </a:solidFill>
                <a:latin typeface="宋体" panose="02010600030101010101" pitchFamily="2" charset="-122"/>
              </a:rPr>
              <a:t>11.     rt_size_t obj_num = sizeof(spis) / sizeof(struct at32_spi);</a:t>
            </a:r>
          </a:p>
          <a:p>
            <a:pPr marL="266700" indent="-266700"/>
            <a:r>
              <a:rPr lang="en-US" sz="1050" b="0" dirty="0">
                <a:solidFill>
                  <a:srgbClr val="FFFFFF"/>
                </a:solidFill>
                <a:latin typeface="宋体" panose="02010600030101010101" pitchFamily="2" charset="-122"/>
              </a:rPr>
              <a:t>12. </a:t>
            </a:r>
          </a:p>
          <a:p>
            <a:pPr marL="266700" indent="-266700"/>
            <a:r>
              <a:rPr lang="en-US" sz="1050" b="0" dirty="0">
                <a:solidFill>
                  <a:srgbClr val="FFFFFF"/>
                </a:solidFill>
                <a:latin typeface="宋体" panose="02010600030101010101" pitchFamily="2" charset="-122"/>
              </a:rPr>
              <a:t>13.     for (i = 0; i &lt; obj_num; i++)</a:t>
            </a:r>
          </a:p>
          <a:p>
            <a:pPr marL="266700" indent="-266700"/>
            <a:r>
              <a:rPr lang="en-US" sz="1050" b="0" dirty="0">
                <a:solidFill>
                  <a:srgbClr val="FFFFFF"/>
                </a:solidFill>
                <a:latin typeface="宋体" panose="02010600030101010101" pitchFamily="2" charset="-122"/>
              </a:rPr>
              <a:t>14.     {</a:t>
            </a:r>
          </a:p>
          <a:p>
            <a:pPr marL="266700" indent="-266700"/>
            <a:r>
              <a:rPr lang="en-US" sz="1050" b="0" dirty="0">
                <a:solidFill>
                  <a:srgbClr val="FFFFFF"/>
                </a:solidFill>
                <a:latin typeface="宋体" panose="02010600030101010101" pitchFamily="2" charset="-122"/>
              </a:rPr>
              <a:t>15.         spis[i].config = &amp;configs[i];</a:t>
            </a:r>
          </a:p>
          <a:p>
            <a:pPr marL="266700" indent="-266700"/>
            <a:r>
              <a:rPr lang="en-US" sz="1050" b="0" dirty="0">
                <a:solidFill>
                  <a:srgbClr val="FFFFFF"/>
                </a:solidFill>
                <a:latin typeface="宋体" panose="02010600030101010101" pitchFamily="2" charset="-122"/>
              </a:rPr>
              <a:t>16.         spis[i].spi_bus.parent.user_data = (void *)&amp;spis[i];</a:t>
            </a:r>
          </a:p>
          <a:p>
            <a:pPr marL="266700" indent="-266700"/>
            <a:r>
              <a:rPr lang="en-US" sz="1050" b="0" dirty="0">
                <a:solidFill>
                  <a:srgbClr val="FFFFFF"/>
                </a:solidFill>
                <a:latin typeface="宋体" panose="02010600030101010101" pitchFamily="2" charset="-122"/>
              </a:rPr>
              <a:t>17.         result = rt_spi_bus_register(&amp;(spis[i].spi_bus), spis[i].config-&gt;spi_name, &amp;at32_spi_ops);</a:t>
            </a:r>
          </a:p>
          <a:p>
            <a:pPr marL="266700" indent="-266700"/>
            <a:r>
              <a:rPr lang="en-US" sz="1050" b="0" dirty="0">
                <a:solidFill>
                  <a:srgbClr val="FFFFFF"/>
                </a:solidFill>
                <a:latin typeface="宋体" panose="02010600030101010101" pitchFamily="2" charset="-122"/>
              </a:rPr>
              <a:t>18.     }</a:t>
            </a:r>
          </a:p>
          <a:p>
            <a:pPr marL="266700" indent="-266700"/>
            <a:r>
              <a:rPr lang="en-US" sz="1050" b="0" dirty="0">
                <a:solidFill>
                  <a:srgbClr val="FFFFFF"/>
                </a:solidFill>
                <a:latin typeface="宋体" panose="02010600030101010101" pitchFamily="2" charset="-122"/>
              </a:rPr>
              <a:t>19.     return result;</a:t>
            </a:r>
          </a:p>
          <a:p>
            <a:pPr marL="266700" indent="-266700"/>
            <a:r>
              <a:rPr lang="en-US" sz="1050" b="0" dirty="0">
                <a:solidFill>
                  <a:srgbClr val="FFFFFF"/>
                </a:solidFill>
                <a:latin typeface="宋体" panose="02010600030101010101" pitchFamily="2" charset="-122"/>
              </a:rPr>
              <a:t>20. }</a:t>
            </a:r>
          </a:p>
          <a:p>
            <a:pPr marL="266700" indent="-266700"/>
            <a:r>
              <a:rPr lang="en-US" sz="1050" b="0" dirty="0">
                <a:solidFill>
                  <a:srgbClr val="FFFFFF"/>
                </a:solidFill>
                <a:latin typeface="宋体" panose="02010600030101010101" pitchFamily="2" charset="-122"/>
              </a:rPr>
              <a:t>21. INIT_BOARD_EXPORT(rt_hw_spi_init);</a:t>
            </a:r>
            <a:endParaRPr lang="zh-CN" altLang="en-US" sz="3200" dirty="0"/>
          </a:p>
        </p:txBody>
      </p:sp>
    </p:spTree>
    <p:custDataLst>
      <p:tags r:id="rId1"/>
    </p:custDataLst>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SPI设备注册代码</a:t>
            </a:r>
          </a:p>
        </p:txBody>
      </p:sp>
      <p:sp>
        <p:nvSpPr>
          <p:cNvPr id="100" name="文本框 99"/>
          <p:cNvSpPr txBox="1"/>
          <p:nvPr/>
        </p:nvSpPr>
        <p:spPr>
          <a:xfrm>
            <a:off x="397510" y="1134110"/>
            <a:ext cx="11527790" cy="1337945"/>
          </a:xfrm>
          <a:prstGeom prst="rect">
            <a:avLst/>
          </a:prstGeom>
          <a:noFill/>
          <a:ln w="9525">
            <a:noFill/>
          </a:ln>
        </p:spPr>
        <p:txBody>
          <a:bodyPr wrap="square">
            <a:spAutoFit/>
          </a:bodyPr>
          <a:lstStyle/>
          <a:p>
            <a:pPr indent="0">
              <a:lnSpc>
                <a:spcPct val="150000"/>
              </a:lnSpc>
            </a:pPr>
            <a:r>
              <a:rPr b="0" dirty="0" err="1">
                <a:latin typeface="微软雅黑" panose="020B0503020204020204" pitchFamily="34" charset="-122"/>
                <a:ea typeface="微软雅黑" panose="020B0503020204020204" pitchFamily="34" charset="-122"/>
                <a:cs typeface="微软雅黑" panose="020B0503020204020204" pitchFamily="34" charset="-122"/>
              </a:rPr>
              <a:t>所以SPI总线设备是在系统初始化后就被注册了。所以，我们在使用前需要调用“rt_hw_spi_device_attach</a:t>
            </a:r>
            <a:r>
              <a:rPr b="0" dirty="0">
                <a:latin typeface="微软雅黑" panose="020B0503020204020204" pitchFamily="34" charset="-122"/>
                <a:ea typeface="微软雅黑" panose="020B0503020204020204" pitchFamily="34" charset="-122"/>
                <a:cs typeface="微软雅黑" panose="020B0503020204020204" pitchFamily="34" charset="-122"/>
              </a:rPr>
              <a:t>()”函数注册SPI总线上的设备。为了方便使用，我们可以利用RTT的自动初始化功能，把这个工作交给RTT初始化时自动执行。我的做法是，在“spi_flash_sfud.c”文件中添加如下代码。</a:t>
            </a:r>
          </a:p>
        </p:txBody>
      </p:sp>
      <p:pic>
        <p:nvPicPr>
          <p:cNvPr id="196" name="图片 196"/>
          <p:cNvPicPr>
            <a:picLocks noChangeAspect="1"/>
          </p:cNvPicPr>
          <p:nvPr/>
        </p:nvPicPr>
        <p:blipFill>
          <a:blip r:embed="rId3">
            <a:clrChange>
              <a:clrFrom>
                <a:srgbClr val="FFFFFF"/>
              </a:clrFrom>
              <a:clrTo>
                <a:srgbClr val="FFFFFF">
                  <a:alpha val="0"/>
                </a:srgbClr>
              </a:clrTo>
            </a:clrChange>
          </a:blip>
          <a:stretch>
            <a:fillRect/>
          </a:stretch>
        </p:blipFill>
        <p:spPr>
          <a:xfrm>
            <a:off x="821055" y="2978785"/>
            <a:ext cx="8529955" cy="2712085"/>
          </a:xfrm>
          <a:prstGeom prst="rect">
            <a:avLst/>
          </a:prstGeom>
          <a:ln w="12700" cmpd="sng">
            <a:solidFill>
              <a:schemeClr val="tx1">
                <a:lumMod val="75000"/>
                <a:lumOff val="25000"/>
              </a:schemeClr>
            </a:solidFill>
            <a:prstDash val="solid"/>
          </a:ln>
        </p:spPr>
      </p:pic>
    </p:spTree>
    <p:custDataLst>
      <p:tags r:id="rId1"/>
    </p:custDataLst>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RTT自动初始化的不同部分和顺序</a:t>
            </a:r>
          </a:p>
        </p:txBody>
      </p:sp>
      <p:sp>
        <p:nvSpPr>
          <p:cNvPr id="100" name="文本框 99"/>
          <p:cNvSpPr txBox="1"/>
          <p:nvPr/>
        </p:nvSpPr>
        <p:spPr>
          <a:xfrm>
            <a:off x="397510" y="1134110"/>
            <a:ext cx="11527790" cy="1337945"/>
          </a:xfrm>
          <a:prstGeom prst="rect">
            <a:avLst/>
          </a:prstGeom>
          <a:noFill/>
          <a:ln w="9525">
            <a:noFill/>
          </a:ln>
        </p:spPr>
        <p:txBody>
          <a:bodyPr wrap="square">
            <a:spAutoFit/>
          </a:bodyPr>
          <a:lstStyle/>
          <a:p>
            <a:pPr indent="0">
              <a:lnSpc>
                <a:spcPct val="150000"/>
              </a:lnSpc>
            </a:pPr>
            <a:r>
              <a:rPr b="0" dirty="0" err="1">
                <a:latin typeface="微软雅黑" panose="020B0503020204020204" pitchFamily="34" charset="-122"/>
                <a:ea typeface="微软雅黑" panose="020B0503020204020204" pitchFamily="34" charset="-122"/>
                <a:cs typeface="微软雅黑" panose="020B0503020204020204" pitchFamily="34" charset="-122"/>
              </a:rPr>
              <a:t>从以上代码可以直观的看出来，我们利用“INIT_DEVICE_EXPORT”宏将初始化“spi_device_init</a:t>
            </a:r>
            <a:r>
              <a:rPr b="0" dirty="0">
                <a:latin typeface="微软雅黑" panose="020B0503020204020204" pitchFamily="34" charset="-122"/>
                <a:ea typeface="微软雅黑" panose="020B0503020204020204" pitchFamily="34" charset="-122"/>
                <a:cs typeface="微软雅黑" panose="020B0503020204020204" pitchFamily="34" charset="-122"/>
              </a:rPr>
              <a:t>()”函数导出到设备自动初始化阶段。注意设备初始化阶段位于板级初始化阶段之后，正如前面所描述的，我们需要在SPI总线设备注册完毕后才能注册SPI设备。初始化的顺序可以在“rtdef.h”文件中找到。</a:t>
            </a:r>
          </a:p>
        </p:txBody>
      </p:sp>
      <p:pic>
        <p:nvPicPr>
          <p:cNvPr id="197" name="图片 197"/>
          <p:cNvPicPr>
            <a:picLocks noChangeAspect="1"/>
          </p:cNvPicPr>
          <p:nvPr/>
        </p:nvPicPr>
        <p:blipFill>
          <a:blip r:embed="rId3">
            <a:clrChange>
              <a:clrFrom>
                <a:srgbClr val="FFFFFF"/>
              </a:clrFrom>
              <a:clrTo>
                <a:srgbClr val="FFFFFF">
                  <a:alpha val="0"/>
                </a:srgbClr>
              </a:clrTo>
            </a:clrChange>
          </a:blip>
          <a:stretch>
            <a:fillRect/>
          </a:stretch>
        </p:blipFill>
        <p:spPr>
          <a:xfrm>
            <a:off x="1160780" y="3091815"/>
            <a:ext cx="7444740" cy="2550160"/>
          </a:xfrm>
          <a:prstGeom prst="rect">
            <a:avLst/>
          </a:prstGeom>
          <a:ln w="12700" cmpd="sng">
            <a:solidFill>
              <a:schemeClr val="accent1">
                <a:shade val="50000"/>
              </a:schemeClr>
            </a:solidFill>
            <a:prstDash val="solid"/>
          </a:ln>
        </p:spPr>
      </p:pic>
    </p:spTree>
    <p:custDataLst>
      <p:tags r:id="rId1"/>
    </p:custDataLst>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SPI Flash测试代码</a:t>
            </a:r>
          </a:p>
        </p:txBody>
      </p:sp>
      <p:sp>
        <p:nvSpPr>
          <p:cNvPr id="100" name="文本框 99"/>
          <p:cNvSpPr txBox="1"/>
          <p:nvPr/>
        </p:nvSpPr>
        <p:spPr>
          <a:xfrm>
            <a:off x="5986878" y="1332230"/>
            <a:ext cx="5497195" cy="4198393"/>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在例子中，我们把设备挂载到SPI2总线上，所以总线设备的名字是“spi2”。设备是SPI Flash，所以设备的名字是“exFlash”，这个名字是可以自己定义的。在核心课程中我们已经使用过，这里就不再敷述了。提醒一下，使用时不要忘记飞线。飞好线后，我们回过头看看应用层面该怎么操作。我们实验的目的很简单，就是用FinSH端口发送一个读Flash ID信息的命令，看看读取的ID是否正常。在目录“sample10”的工程中，我把测试用的代码放在了“spiTest.c”的文件中。</a:t>
            </a:r>
          </a:p>
        </p:txBody>
      </p:sp>
      <p:pic>
        <p:nvPicPr>
          <p:cNvPr id="198" name="图片 198"/>
          <p:cNvPicPr>
            <a:picLocks noChangeAspect="1"/>
          </p:cNvPicPr>
          <p:nvPr/>
        </p:nvPicPr>
        <p:blipFill>
          <a:blip r:embed="rId3">
            <a:clrChange>
              <a:clrFrom>
                <a:srgbClr val="FFFFFF"/>
              </a:clrFrom>
              <a:clrTo>
                <a:srgbClr val="FFFFFF">
                  <a:alpha val="0"/>
                </a:srgbClr>
              </a:clrTo>
            </a:clrChange>
          </a:blip>
          <a:stretch>
            <a:fillRect/>
          </a:stretch>
        </p:blipFill>
        <p:spPr>
          <a:xfrm>
            <a:off x="215900" y="1332230"/>
            <a:ext cx="5497195" cy="466661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0" y="10795"/>
            <a:ext cx="9308465" cy="910590"/>
          </a:xfrm>
        </p:spPr>
        <p:txBody>
          <a:bodyPr>
            <a:normAutofit/>
          </a:bodyPr>
          <a:lstStyle/>
          <a:p>
            <a:pPr indent="0" algn="l"/>
            <a:r>
              <a:rPr lang="zh-CN" altLang="en-US" dirty="0">
                <a:cs typeface="微软雅黑" panose="020B0503020204020204" pitchFamily="34" charset="-122"/>
                <a:sym typeface="+mn-ea"/>
              </a:rPr>
              <a:t>I/O设备管理框架</a:t>
            </a:r>
          </a:p>
        </p:txBody>
      </p:sp>
      <p:sp>
        <p:nvSpPr>
          <p:cNvPr id="5" name="文本框 4"/>
          <p:cNvSpPr txBox="1"/>
          <p:nvPr/>
        </p:nvSpPr>
        <p:spPr>
          <a:xfrm>
            <a:off x="6537910" y="4583430"/>
            <a:ext cx="4838700" cy="368300"/>
          </a:xfrm>
          <a:prstGeom prst="rect">
            <a:avLst/>
          </a:prstGeom>
          <a:noFill/>
          <a:ln w="9525">
            <a:noFill/>
          </a:ln>
        </p:spPr>
        <p:txBody>
          <a:bodyPr wrap="square">
            <a:spAutoFit/>
          </a:bodyPr>
          <a:lstStyle/>
          <a:p>
            <a:pPr indent="0" algn="ctr"/>
            <a:r>
              <a:rPr lang="zh-CN" b="0" dirty="0">
                <a:latin typeface="微软雅黑" panose="020B0503020204020204" pitchFamily="34" charset="-122"/>
                <a:ea typeface="微软雅黑" panose="020B0503020204020204" pitchFamily="34" charset="-122"/>
                <a:cs typeface="微软雅黑" panose="020B0503020204020204" pitchFamily="34" charset="-122"/>
              </a:rPr>
              <a:t>图：RTT I/O设备管理层次</a:t>
            </a:r>
          </a:p>
        </p:txBody>
      </p:sp>
      <p:sp>
        <p:nvSpPr>
          <p:cNvPr id="100" name="文本框 99"/>
          <p:cNvSpPr txBox="1"/>
          <p:nvPr/>
        </p:nvSpPr>
        <p:spPr>
          <a:xfrm>
            <a:off x="106680" y="920750"/>
            <a:ext cx="5909310" cy="4030980"/>
          </a:xfrm>
          <a:prstGeom prst="rect">
            <a:avLst/>
          </a:prstGeom>
          <a:noFill/>
          <a:ln w="9525">
            <a:noFill/>
          </a:ln>
        </p:spPr>
        <p:txBody>
          <a:bodyPr wrap="square">
            <a:spAutoFit/>
          </a:bodyPr>
          <a:lstStyle/>
          <a:p>
            <a:pPr indent="266700" algn="l">
              <a:lnSpc>
                <a:spcPct val="200000"/>
              </a:lnSpc>
            </a:pPr>
            <a:r>
              <a:rPr lang="zh-CN" sz="1600" dirty="0">
                <a:latin typeface="微软雅黑" panose="020B0503020204020204" pitchFamily="34" charset="-122"/>
                <a:ea typeface="微软雅黑" panose="020B0503020204020204" pitchFamily="34" charset="-122"/>
                <a:cs typeface="微软雅黑" panose="020B0503020204020204" pitchFamily="34" charset="-122"/>
              </a:rPr>
              <a:t>图中用户的应用程序只需要和“I/O设备管理接口”交互来使用硬件接口。因此上次的应用程序不需要关心底层的具体设备驱动如何实现。I/O设备管理首先需要将各种设备做抽象和分类，然后再为上层应用提供统一的接口。这里，有个地方需要理清楚，“I/O设备管理层”是位于应用和底层驱动程序之间的。因此不同的驱动程序，需要先注册到设备管理层，那么上层的应用才能访问到。同时为了提高兼容性和可移植性，底层的驱动也需要有一些标准化的接口供设备管理层调用。</a:t>
            </a:r>
          </a:p>
        </p:txBody>
      </p:sp>
      <p:pic>
        <p:nvPicPr>
          <p:cNvPr id="6" name="图片 5">
            <a:extLst>
              <a:ext uri="{FF2B5EF4-FFF2-40B4-BE49-F238E27FC236}">
                <a16:creationId xmlns:a16="http://schemas.microsoft.com/office/drawing/2014/main" id="{A95BF31E-7522-4D5C-8AD1-73A519BB12FE}"/>
              </a:ext>
            </a:extLst>
          </p:cNvPr>
          <p:cNvPicPr/>
          <p:nvPr/>
        </p:nvPicPr>
        <p:blipFill>
          <a:blip r:embed="rId3">
            <a:clrChange>
              <a:clrFrom>
                <a:srgbClr val="FFFFFF"/>
              </a:clrFrom>
              <a:clrTo>
                <a:srgbClr val="FFFFFF">
                  <a:alpha val="0"/>
                </a:srgbClr>
              </a:clrTo>
            </a:clrChange>
          </a:blip>
          <a:stretch>
            <a:fillRect/>
          </a:stretch>
        </p:blipFill>
        <p:spPr>
          <a:xfrm>
            <a:off x="6537910" y="1224280"/>
            <a:ext cx="5400040" cy="3359150"/>
          </a:xfrm>
          <a:prstGeom prst="rect">
            <a:avLst/>
          </a:prstGeom>
        </p:spPr>
      </p:pic>
    </p:spTree>
    <p:custDataLst>
      <p:tags r:id="rId1"/>
    </p:custDataLst>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设备的调用层次</a:t>
            </a:r>
          </a:p>
        </p:txBody>
      </p:sp>
      <p:sp>
        <p:nvSpPr>
          <p:cNvPr id="100" name="文本框 99"/>
          <p:cNvSpPr txBox="1"/>
          <p:nvPr/>
        </p:nvSpPr>
        <p:spPr>
          <a:xfrm>
            <a:off x="326390" y="1211580"/>
            <a:ext cx="11539220" cy="1337945"/>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这个测试代码比较简单粗暴，无非就是先通过“rt_device_find()”</a:t>
            </a:r>
            <a:r>
              <a:rPr b="0" dirty="0" err="1">
                <a:latin typeface="微软雅黑" panose="020B0503020204020204" pitchFamily="34" charset="-122"/>
                <a:ea typeface="微软雅黑" panose="020B0503020204020204" pitchFamily="34" charset="-122"/>
                <a:cs typeface="微软雅黑" panose="020B0503020204020204" pitchFamily="34" charset="-122"/>
              </a:rPr>
              <a:t>函数找到我们注册的设备。如果找到了，就用“rt_spi_configure</a:t>
            </a:r>
            <a:r>
              <a:rPr b="0" dirty="0">
                <a:latin typeface="微软雅黑" panose="020B0503020204020204" pitchFamily="34" charset="-122"/>
                <a:ea typeface="微软雅黑" panose="020B0503020204020204" pitchFamily="34" charset="-122"/>
                <a:cs typeface="微软雅黑" panose="020B0503020204020204" pitchFamily="34" charset="-122"/>
              </a:rPr>
              <a:t>()”</a:t>
            </a:r>
            <a:r>
              <a:rPr b="0" dirty="0" err="1">
                <a:latin typeface="微软雅黑" panose="020B0503020204020204" pitchFamily="34" charset="-122"/>
                <a:ea typeface="微软雅黑" panose="020B0503020204020204" pitchFamily="34" charset="-122"/>
                <a:cs typeface="微软雅黑" panose="020B0503020204020204" pitchFamily="34" charset="-122"/>
              </a:rPr>
              <a:t>对SPI设备配置一下，最后就调用“rt_spi_transfer_message</a:t>
            </a:r>
            <a:r>
              <a:rPr b="0" dirty="0">
                <a:latin typeface="微软雅黑" panose="020B0503020204020204" pitchFamily="34" charset="-122"/>
                <a:ea typeface="微软雅黑" panose="020B0503020204020204" pitchFamily="34" charset="-122"/>
                <a:cs typeface="微软雅黑" panose="020B0503020204020204" pitchFamily="34" charset="-122"/>
              </a:rPr>
              <a:t>()”</a:t>
            </a:r>
            <a:r>
              <a:rPr b="0" dirty="0" err="1">
                <a:latin typeface="微软雅黑" panose="020B0503020204020204" pitchFamily="34" charset="-122"/>
                <a:ea typeface="微软雅黑" panose="020B0503020204020204" pitchFamily="34" charset="-122"/>
                <a:cs typeface="微软雅黑" panose="020B0503020204020204" pitchFamily="34" charset="-122"/>
              </a:rPr>
              <a:t>函数来发送命令和接收数据。SPI的访问接口函数比较多，尤其是收发数据的API函数</a:t>
            </a:r>
            <a:r>
              <a:rPr b="0"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99" name="图片 199"/>
          <p:cNvPicPr>
            <a:picLocks noChangeAspect="1"/>
          </p:cNvPicPr>
          <p:nvPr/>
        </p:nvPicPr>
        <p:blipFill>
          <a:blip r:embed="rId3">
            <a:clrChange>
              <a:clrFrom>
                <a:srgbClr val="FFFFFF"/>
              </a:clrFrom>
              <a:clrTo>
                <a:srgbClr val="FFFFFF">
                  <a:alpha val="0"/>
                </a:srgbClr>
              </a:clrTo>
            </a:clrChange>
          </a:blip>
          <a:stretch>
            <a:fillRect/>
          </a:stretch>
        </p:blipFill>
        <p:spPr>
          <a:xfrm>
            <a:off x="1424940" y="2825750"/>
            <a:ext cx="8398510" cy="2989580"/>
          </a:xfrm>
          <a:prstGeom prst="rect">
            <a:avLst/>
          </a:prstGeom>
        </p:spPr>
      </p:pic>
    </p:spTree>
    <p:custDataLst>
      <p:tags r:id="rId1"/>
    </p:custDataLst>
  </p:cSld>
  <p:clrMapOvr>
    <a:masterClrMapping/>
  </p:clrMapOvr>
  <p:transition spd="slow" advClick="0">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SPI数据传输函数的不同</a:t>
            </a:r>
          </a:p>
        </p:txBody>
      </p:sp>
      <p:sp>
        <p:nvSpPr>
          <p:cNvPr id="100" name="文本框 99"/>
          <p:cNvSpPr txBox="1"/>
          <p:nvPr/>
        </p:nvSpPr>
        <p:spPr>
          <a:xfrm>
            <a:off x="326390" y="1211580"/>
            <a:ext cx="11539220" cy="1337945"/>
          </a:xfrm>
          <a:prstGeom prst="rect">
            <a:avLst/>
          </a:prstGeom>
          <a:noFill/>
          <a:ln w="9525">
            <a:noFill/>
          </a:ln>
        </p:spPr>
        <p:txBody>
          <a:bodyPr wrap="square">
            <a:spAutoFit/>
          </a:bodyPr>
          <a:lstStyle/>
          <a:p>
            <a:pPr indent="0">
              <a:lnSpc>
                <a:spcPct val="150000"/>
              </a:lnSpc>
            </a:pPr>
            <a:r>
              <a:rPr b="0" dirty="0" err="1">
                <a:latin typeface="微软雅黑" panose="020B0503020204020204" pitchFamily="34" charset="-122"/>
                <a:ea typeface="微软雅黑" panose="020B0503020204020204" pitchFamily="34" charset="-122"/>
                <a:cs typeface="微软雅黑" panose="020B0503020204020204" pitchFamily="34" charset="-122"/>
              </a:rPr>
              <a:t>在我们的例子中，采用“rt_spi_transfer_message</a:t>
            </a:r>
            <a:r>
              <a:rPr b="0" dirty="0">
                <a:latin typeface="微软雅黑" panose="020B0503020204020204" pitchFamily="34" charset="-122"/>
                <a:ea typeface="微软雅黑" panose="020B0503020204020204" pitchFamily="34" charset="-122"/>
                <a:cs typeface="微软雅黑" panose="020B0503020204020204" pitchFamily="34" charset="-122"/>
              </a:rPr>
              <a:t>()”来收发数据。原因是这个API的使用方法比较特别。它采用了链表的方式，所以可以灵活的定义收发数据的个数，非常方便。代码里有直观的注释，大家可以自己摸索一下。至于其他几个函数的使用场景见下图。</a:t>
            </a:r>
          </a:p>
        </p:txBody>
      </p:sp>
      <p:pic>
        <p:nvPicPr>
          <p:cNvPr id="201" name="图片 201"/>
          <p:cNvPicPr>
            <a:picLocks noChangeAspect="1"/>
          </p:cNvPicPr>
          <p:nvPr/>
        </p:nvPicPr>
        <p:blipFill>
          <a:blip r:embed="rId3"/>
          <a:stretch>
            <a:fillRect/>
          </a:stretch>
        </p:blipFill>
        <p:spPr>
          <a:xfrm>
            <a:off x="431800" y="3010535"/>
            <a:ext cx="9785985" cy="2592705"/>
          </a:xfrm>
          <a:prstGeom prst="rect">
            <a:avLst/>
          </a:prstGeom>
        </p:spPr>
      </p:pic>
    </p:spTree>
    <p:custDataLst>
      <p:tags r:id="rId1"/>
    </p:custDataLst>
  </p:cSld>
  <p:clrMapOvr>
    <a:masterClrMapping/>
  </p:clrMapOvr>
  <p:transition spd="slow" advClick="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SPI例程运行结果</a:t>
            </a:r>
          </a:p>
        </p:txBody>
      </p:sp>
      <p:pic>
        <p:nvPicPr>
          <p:cNvPr id="203" name="图片 203"/>
          <p:cNvPicPr>
            <a:picLocks noChangeAspect="1"/>
          </p:cNvPicPr>
          <p:nvPr/>
        </p:nvPicPr>
        <p:blipFill>
          <a:blip r:embed="rId3"/>
          <a:stretch>
            <a:fillRect/>
          </a:stretch>
        </p:blipFill>
        <p:spPr>
          <a:xfrm>
            <a:off x="565150" y="1645285"/>
            <a:ext cx="9435465" cy="387921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help命令显示结果</a:t>
            </a:r>
          </a:p>
        </p:txBody>
      </p:sp>
      <p:pic>
        <p:nvPicPr>
          <p:cNvPr id="204" name="图片 204"/>
          <p:cNvPicPr>
            <a:picLocks noChangeAspect="1"/>
          </p:cNvPicPr>
          <p:nvPr/>
        </p:nvPicPr>
        <p:blipFill>
          <a:blip r:embed="rId3"/>
          <a:stretch>
            <a:fillRect/>
          </a:stretch>
        </p:blipFill>
        <p:spPr>
          <a:xfrm>
            <a:off x="386080" y="1106170"/>
            <a:ext cx="8811895" cy="4936490"/>
          </a:xfrm>
          <a:prstGeom prst="rect">
            <a:avLst/>
          </a:prstGeom>
        </p:spPr>
      </p:pic>
    </p:spTree>
    <p:custDataLst>
      <p:tags r:id="rId1"/>
    </p:custDataLst>
  </p:cSld>
  <p:clrMapOvr>
    <a:masterClrMapping/>
  </p:clrMapOvr>
  <p:transition spd="slow" advClick="0">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sf命令显示结果</a:t>
            </a:r>
          </a:p>
        </p:txBody>
      </p:sp>
      <p:pic>
        <p:nvPicPr>
          <p:cNvPr id="205" name="图片 205"/>
          <p:cNvPicPr>
            <a:picLocks noChangeAspect="1"/>
          </p:cNvPicPr>
          <p:nvPr/>
        </p:nvPicPr>
        <p:blipFill>
          <a:blip r:embed="rId3"/>
          <a:stretch>
            <a:fillRect/>
          </a:stretch>
        </p:blipFill>
        <p:spPr>
          <a:xfrm>
            <a:off x="160655" y="1906270"/>
            <a:ext cx="11870690" cy="2493010"/>
          </a:xfrm>
          <a:prstGeom prst="rect">
            <a:avLst/>
          </a:prstGeom>
        </p:spPr>
      </p:pic>
    </p:spTree>
    <p:custDataLst>
      <p:tags r:id="rId1"/>
    </p:custDataLst>
  </p:cSld>
  <p:clrMapOvr>
    <a:masterClrMapping/>
  </p:clrMapOvr>
  <p:transition spd="slow" advClick="0">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I2C设备管理</a:t>
            </a:r>
          </a:p>
        </p:txBody>
      </p:sp>
      <p:sp>
        <p:nvSpPr>
          <p:cNvPr id="100" name="文本框 99"/>
          <p:cNvSpPr txBox="1"/>
          <p:nvPr/>
        </p:nvSpPr>
        <p:spPr>
          <a:xfrm>
            <a:off x="6821561" y="1323633"/>
            <a:ext cx="4942840" cy="2584450"/>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I2C总线的原理和时序我们在核心课程中已经详细介绍过了，在这里我们就不啰嗦了。和前面SPI总线管理的方法类似，RTT将I2C总线抽象成两个部分，一个是I2C总线设备，另一个是I2C设备。我们可以从“i2c.h”文件中找到如下对于I2C总线和设备的定义。</a:t>
            </a:r>
          </a:p>
        </p:txBody>
      </p:sp>
      <p:sp>
        <p:nvSpPr>
          <p:cNvPr id="3" name="文本框 2"/>
          <p:cNvSpPr txBox="1"/>
          <p:nvPr/>
        </p:nvSpPr>
        <p:spPr>
          <a:xfrm>
            <a:off x="332740" y="1200785"/>
            <a:ext cx="6211570" cy="4799965"/>
          </a:xfrm>
          <a:prstGeom prst="rect">
            <a:avLst/>
          </a:prstGeom>
          <a:solidFill>
            <a:schemeClr val="accent1">
              <a:lumMod val="75000"/>
            </a:schemeClr>
          </a:solidFill>
          <a:ln w="9525">
            <a:noFill/>
          </a:ln>
        </p:spPr>
        <p:txBody>
          <a:bodyPr wrap="square">
            <a:spAutoFit/>
          </a:bodyPr>
          <a:lstStyle/>
          <a:p>
            <a:pPr marL="266700" indent="-266700"/>
            <a:r>
              <a:rPr lang="en-US" sz="900" b="0" dirty="0">
                <a:solidFill>
                  <a:srgbClr val="FFFFFF"/>
                </a:solidFill>
                <a:latin typeface="宋体" panose="02010600030101010101" pitchFamily="2" charset="-122"/>
              </a:rPr>
              <a:t>1. /*i2c operators*/</a:t>
            </a:r>
          </a:p>
          <a:p>
            <a:pPr marL="266700" indent="-266700"/>
            <a:r>
              <a:rPr lang="en-US" sz="900" b="0" dirty="0">
                <a:solidFill>
                  <a:srgbClr val="FFFFFF"/>
                </a:solidFill>
                <a:latin typeface="宋体" panose="02010600030101010101" pitchFamily="2" charset="-122"/>
              </a:rPr>
              <a:t>1. struct rt_i2c_bus_device_ops</a:t>
            </a:r>
          </a:p>
          <a:p>
            <a:pPr marL="266700" indent="-266700"/>
            <a:r>
              <a:rPr lang="en-US" sz="900" b="0" dirty="0">
                <a:solidFill>
                  <a:srgbClr val="FFFFFF"/>
                </a:solidFill>
                <a:latin typeface="宋体" panose="02010600030101010101" pitchFamily="2" charset="-122"/>
              </a:rPr>
              <a:t>2. {</a:t>
            </a:r>
          </a:p>
          <a:p>
            <a:pPr marL="266700" indent="-266700"/>
            <a:r>
              <a:rPr lang="en-US" sz="900" b="0" dirty="0">
                <a:solidFill>
                  <a:srgbClr val="FFFFFF"/>
                </a:solidFill>
                <a:latin typeface="宋体" panose="02010600030101010101" pitchFamily="2" charset="-122"/>
              </a:rPr>
              <a:t>3.     rt_size_t (*master_xfer)(struct rt_i2c_bus_device *bus,</a:t>
            </a:r>
          </a:p>
          <a:p>
            <a:pPr marL="266700" indent="-266700"/>
            <a:r>
              <a:rPr lang="en-US" sz="900" b="0" dirty="0">
                <a:solidFill>
                  <a:srgbClr val="FFFFFF"/>
                </a:solidFill>
                <a:latin typeface="宋体" panose="02010600030101010101" pitchFamily="2" charset="-122"/>
              </a:rPr>
              <a:t>4.                              struct rt_i2c_msg msgs[],</a:t>
            </a:r>
          </a:p>
          <a:p>
            <a:pPr marL="266700" indent="-266700"/>
            <a:r>
              <a:rPr lang="en-US" sz="900" b="0" dirty="0">
                <a:solidFill>
                  <a:srgbClr val="FFFFFF"/>
                </a:solidFill>
                <a:latin typeface="宋体" panose="02010600030101010101" pitchFamily="2" charset="-122"/>
              </a:rPr>
              <a:t>5.                              rt_uint32_t num);</a:t>
            </a:r>
          </a:p>
          <a:p>
            <a:pPr marL="266700" indent="-266700"/>
            <a:r>
              <a:rPr lang="en-US" sz="900" b="0" dirty="0">
                <a:solidFill>
                  <a:srgbClr val="FFFFFF"/>
                </a:solidFill>
                <a:latin typeface="宋体" panose="02010600030101010101" pitchFamily="2" charset="-122"/>
              </a:rPr>
              <a:t>6.     rt_size_t (*slave_xfer)(struct rt_i2c_bus_device *bus,</a:t>
            </a:r>
          </a:p>
          <a:p>
            <a:pPr marL="266700" indent="-266700"/>
            <a:r>
              <a:rPr lang="en-US" sz="900" b="0" dirty="0">
                <a:solidFill>
                  <a:srgbClr val="FFFFFF"/>
                </a:solidFill>
                <a:latin typeface="宋体" panose="02010600030101010101" pitchFamily="2" charset="-122"/>
              </a:rPr>
              <a:t>7.                             struct rt_i2c_msg msgs[],</a:t>
            </a:r>
          </a:p>
          <a:p>
            <a:pPr marL="266700" indent="-266700"/>
            <a:r>
              <a:rPr lang="en-US" sz="900" b="0" dirty="0">
                <a:solidFill>
                  <a:srgbClr val="FFFFFF"/>
                </a:solidFill>
                <a:latin typeface="宋体" panose="02010600030101010101" pitchFamily="2" charset="-122"/>
              </a:rPr>
              <a:t>8.                             rt_uint32_t num);</a:t>
            </a:r>
          </a:p>
          <a:p>
            <a:pPr marL="266700" indent="-266700"/>
            <a:r>
              <a:rPr lang="en-US" sz="900" b="0" dirty="0">
                <a:solidFill>
                  <a:srgbClr val="FFFFFF"/>
                </a:solidFill>
                <a:latin typeface="宋体" panose="02010600030101010101" pitchFamily="2" charset="-122"/>
              </a:rPr>
              <a:t>9.     rt_err_t (*i2c_bus_control)(struct rt_i2c_bus_device *bus,</a:t>
            </a:r>
          </a:p>
          <a:p>
            <a:pPr marL="266700" indent="-266700"/>
            <a:r>
              <a:rPr lang="en-US" sz="900" b="0" dirty="0">
                <a:solidFill>
                  <a:srgbClr val="FFFFFF"/>
                </a:solidFill>
                <a:latin typeface="宋体" panose="02010600030101010101" pitchFamily="2" charset="-122"/>
              </a:rPr>
              <a:t>10.                                 rt_uint32_t,</a:t>
            </a:r>
          </a:p>
          <a:p>
            <a:pPr marL="266700" indent="-266700"/>
            <a:r>
              <a:rPr lang="en-US" sz="900" b="0" dirty="0">
                <a:solidFill>
                  <a:srgbClr val="FFFFFF"/>
                </a:solidFill>
                <a:latin typeface="宋体" panose="02010600030101010101" pitchFamily="2" charset="-122"/>
              </a:rPr>
              <a:t>11.                                 rt_uint32_t);</a:t>
            </a:r>
          </a:p>
          <a:p>
            <a:pPr marL="266700" indent="-266700"/>
            <a:r>
              <a:rPr lang="en-US" sz="900" b="0" dirty="0">
                <a:solidFill>
                  <a:srgbClr val="FFFFFF"/>
                </a:solidFill>
                <a:latin typeface="宋体" panose="02010600030101010101" pitchFamily="2" charset="-122"/>
              </a:rPr>
              <a:t>12. };</a:t>
            </a:r>
          </a:p>
          <a:p>
            <a:pPr marL="266700" indent="-266700"/>
            <a:r>
              <a:rPr lang="en-US" sz="900" b="0" dirty="0">
                <a:solidFill>
                  <a:srgbClr val="FFFFFF"/>
                </a:solidFill>
                <a:latin typeface="宋体" panose="02010600030101010101" pitchFamily="2" charset="-122"/>
              </a:rPr>
              <a:t>13. </a:t>
            </a:r>
          </a:p>
          <a:p>
            <a:pPr marL="266700" indent="-266700"/>
            <a:r>
              <a:rPr lang="en-US" sz="900" b="0" dirty="0">
                <a:solidFill>
                  <a:srgbClr val="FFFFFF"/>
                </a:solidFill>
                <a:latin typeface="宋体" panose="02010600030101010101" pitchFamily="2" charset="-122"/>
              </a:rPr>
              <a:t>14. /*for i2c bus driver*/</a:t>
            </a:r>
          </a:p>
          <a:p>
            <a:pPr marL="266700" indent="-266700"/>
            <a:r>
              <a:rPr lang="en-US" sz="900" b="0" dirty="0">
                <a:solidFill>
                  <a:srgbClr val="FFFFFF"/>
                </a:solidFill>
                <a:latin typeface="宋体" panose="02010600030101010101" pitchFamily="2" charset="-122"/>
              </a:rPr>
              <a:t>15. struct rt_i2c_bus_device</a:t>
            </a:r>
          </a:p>
          <a:p>
            <a:pPr marL="266700" indent="-266700"/>
            <a:r>
              <a:rPr lang="en-US" sz="900" b="0" dirty="0">
                <a:solidFill>
                  <a:srgbClr val="FFFFFF"/>
                </a:solidFill>
                <a:latin typeface="宋体" panose="02010600030101010101" pitchFamily="2" charset="-122"/>
              </a:rPr>
              <a:t>16. {</a:t>
            </a:r>
          </a:p>
          <a:p>
            <a:pPr marL="266700" indent="-266700"/>
            <a:r>
              <a:rPr lang="en-US" sz="900" b="0" dirty="0">
                <a:solidFill>
                  <a:srgbClr val="FFFFFF"/>
                </a:solidFill>
                <a:latin typeface="宋体" panose="02010600030101010101" pitchFamily="2" charset="-122"/>
              </a:rPr>
              <a:t>17.     struct rt_device parent;  </a:t>
            </a:r>
            <a:r>
              <a:rPr lang="zh-CN" sz="900" b="0" dirty="0">
                <a:solidFill>
                  <a:srgbClr val="FFFFFF"/>
                </a:solidFill>
                <a:ea typeface="宋体" panose="02010600030101010101" pitchFamily="2" charset="-122"/>
              </a:rPr>
              <a:t>//继承自R</a:t>
            </a:r>
            <a:r>
              <a:rPr lang="en-US" sz="900" b="0" dirty="0">
                <a:solidFill>
                  <a:srgbClr val="FFFFFF"/>
                </a:solidFill>
                <a:latin typeface="宋体" panose="02010600030101010101" pitchFamily="2" charset="-122"/>
              </a:rPr>
              <a:t>TT</a:t>
            </a:r>
            <a:r>
              <a:rPr lang="zh-CN" sz="900" b="0" dirty="0">
                <a:solidFill>
                  <a:srgbClr val="FFFFFF"/>
                </a:solidFill>
                <a:ea typeface="宋体" panose="02010600030101010101" pitchFamily="2" charset="-122"/>
              </a:rPr>
              <a:t>设备对象</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18.     const struct rt_i2c_bus_device_ops *ops;  //I</a:t>
            </a:r>
            <a:r>
              <a:rPr lang="en-US" sz="900" b="0" baseline="30000" dirty="0">
                <a:solidFill>
                  <a:srgbClr val="FFFFFF"/>
                </a:solidFill>
                <a:latin typeface="宋体" panose="02010600030101010101" pitchFamily="2" charset="-122"/>
              </a:rPr>
              <a:t>2</a:t>
            </a:r>
            <a:r>
              <a:rPr lang="zh-CN" sz="900" b="0" dirty="0">
                <a:solidFill>
                  <a:srgbClr val="FFFFFF"/>
                </a:solidFill>
                <a:ea typeface="宋体" panose="02010600030101010101" pitchFamily="2" charset="-122"/>
              </a:rPr>
              <a:t>C总线的操作方法</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19.     rt_uint16_t  flags;</a:t>
            </a:r>
          </a:p>
          <a:p>
            <a:pPr marL="266700" indent="-266700"/>
            <a:r>
              <a:rPr lang="en-US" sz="900" b="0" dirty="0">
                <a:solidFill>
                  <a:srgbClr val="FFFFFF"/>
                </a:solidFill>
                <a:latin typeface="宋体" panose="02010600030101010101" pitchFamily="2" charset="-122"/>
              </a:rPr>
              <a:t>20.     rt_uint16_t  addr;</a:t>
            </a:r>
          </a:p>
          <a:p>
            <a:pPr marL="266700" indent="-266700"/>
            <a:r>
              <a:rPr lang="en-US" sz="900" b="0" dirty="0">
                <a:solidFill>
                  <a:srgbClr val="FFFFFF"/>
                </a:solidFill>
                <a:latin typeface="宋体" panose="02010600030101010101" pitchFamily="2" charset="-122"/>
              </a:rPr>
              <a:t>21.     struct rt_mutex lock;   </a:t>
            </a:r>
            <a:r>
              <a:rPr lang="zh-CN" sz="900" b="0" dirty="0">
                <a:solidFill>
                  <a:srgbClr val="FFFFFF"/>
                </a:solidFill>
                <a:ea typeface="宋体" panose="02010600030101010101" pitchFamily="2" charset="-122"/>
              </a:rPr>
              <a:t>//防止多线程访问冲突的互斥量</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22.     rt_uint32_t  timeout;</a:t>
            </a:r>
          </a:p>
          <a:p>
            <a:pPr marL="266700" indent="-266700"/>
            <a:r>
              <a:rPr lang="en-US" sz="900" b="0" dirty="0">
                <a:solidFill>
                  <a:srgbClr val="FFFFFF"/>
                </a:solidFill>
                <a:latin typeface="宋体" panose="02010600030101010101" pitchFamily="2" charset="-122"/>
              </a:rPr>
              <a:t>23.     rt_uint32_t  retries;</a:t>
            </a:r>
          </a:p>
          <a:p>
            <a:pPr marL="266700" indent="-266700"/>
            <a:r>
              <a:rPr lang="en-US" sz="900" b="0" dirty="0">
                <a:solidFill>
                  <a:srgbClr val="FFFFFF"/>
                </a:solidFill>
                <a:latin typeface="宋体" panose="02010600030101010101" pitchFamily="2" charset="-122"/>
              </a:rPr>
              <a:t>24.     void *priv;</a:t>
            </a:r>
          </a:p>
          <a:p>
            <a:pPr marL="266700" indent="-266700"/>
            <a:r>
              <a:rPr lang="en-US" sz="900" b="0" dirty="0">
                <a:solidFill>
                  <a:srgbClr val="FFFFFF"/>
                </a:solidFill>
                <a:latin typeface="宋体" panose="02010600030101010101" pitchFamily="2" charset="-122"/>
              </a:rPr>
              <a:t>25. };</a:t>
            </a:r>
          </a:p>
          <a:p>
            <a:pPr marL="266700" indent="-266700"/>
            <a:r>
              <a:rPr lang="en-US" sz="900" b="0" dirty="0">
                <a:solidFill>
                  <a:srgbClr val="FFFFFF"/>
                </a:solidFill>
                <a:latin typeface="宋体" panose="02010600030101010101" pitchFamily="2" charset="-122"/>
              </a:rPr>
              <a:t>26. </a:t>
            </a:r>
          </a:p>
          <a:p>
            <a:pPr marL="266700" indent="-266700"/>
            <a:r>
              <a:rPr lang="en-US" sz="900" b="0" dirty="0">
                <a:solidFill>
                  <a:srgbClr val="FFFFFF"/>
                </a:solidFill>
                <a:latin typeface="宋体" panose="02010600030101010101" pitchFamily="2" charset="-122"/>
              </a:rPr>
              <a:t>27. /*for i2c slave device operation*/</a:t>
            </a:r>
          </a:p>
          <a:p>
            <a:pPr marL="266700" indent="-266700"/>
            <a:r>
              <a:rPr lang="en-US" sz="900" b="0" dirty="0">
                <a:solidFill>
                  <a:srgbClr val="FFFFFF"/>
                </a:solidFill>
                <a:latin typeface="宋体" panose="02010600030101010101" pitchFamily="2" charset="-122"/>
              </a:rPr>
              <a:t>28. struct rt_i2c_client</a:t>
            </a:r>
          </a:p>
          <a:p>
            <a:pPr marL="266700" indent="-266700"/>
            <a:r>
              <a:rPr lang="en-US" sz="900" b="0" dirty="0">
                <a:solidFill>
                  <a:srgbClr val="FFFFFF"/>
                </a:solidFill>
                <a:latin typeface="宋体" panose="02010600030101010101" pitchFamily="2" charset="-122"/>
              </a:rPr>
              <a:t>29. {</a:t>
            </a:r>
          </a:p>
          <a:p>
            <a:pPr marL="266700" indent="-266700"/>
            <a:r>
              <a:rPr lang="en-US" sz="900" b="0" dirty="0">
                <a:solidFill>
                  <a:srgbClr val="FFFFFF"/>
                </a:solidFill>
                <a:latin typeface="宋体" panose="02010600030101010101" pitchFamily="2" charset="-122"/>
              </a:rPr>
              <a:t>30.     struct rt_device               parent;   </a:t>
            </a:r>
            <a:r>
              <a:rPr lang="zh-CN" sz="900" b="0" dirty="0">
                <a:solidFill>
                  <a:srgbClr val="FFFFFF"/>
                </a:solidFill>
                <a:ea typeface="宋体" panose="02010600030101010101" pitchFamily="2" charset="-122"/>
              </a:rPr>
              <a:t>//继承自R</a:t>
            </a:r>
            <a:r>
              <a:rPr lang="en-US" sz="900" b="0" dirty="0">
                <a:solidFill>
                  <a:srgbClr val="FFFFFF"/>
                </a:solidFill>
                <a:latin typeface="宋体" panose="02010600030101010101" pitchFamily="2" charset="-122"/>
              </a:rPr>
              <a:t>TT</a:t>
            </a:r>
            <a:r>
              <a:rPr lang="zh-CN" sz="900" b="0" dirty="0">
                <a:solidFill>
                  <a:srgbClr val="FFFFFF"/>
                </a:solidFill>
                <a:ea typeface="宋体" panose="02010600030101010101" pitchFamily="2" charset="-122"/>
              </a:rPr>
              <a:t>设备对象</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31.     struct rt_i2c_bus_device       *bus;   </a:t>
            </a:r>
            <a:r>
              <a:rPr lang="zh-CN" sz="900" b="0" dirty="0">
                <a:solidFill>
                  <a:srgbClr val="FFFFFF"/>
                </a:solidFill>
                <a:ea typeface="宋体" panose="02010600030101010101" pitchFamily="2" charset="-122"/>
              </a:rPr>
              <a:t>//设备挂载的总线对象</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32.     rt_uint16_t                    client_addr;  </a:t>
            </a:r>
            <a:r>
              <a:rPr lang="zh-CN" sz="900" b="0" dirty="0">
                <a:solidFill>
                  <a:srgbClr val="FFFFFF"/>
                </a:solidFill>
                <a:ea typeface="宋体" panose="02010600030101010101" pitchFamily="2" charset="-122"/>
              </a:rPr>
              <a:t>//从设备地址</a:t>
            </a:r>
            <a:endParaRPr lang="en-US" sz="900" b="0" dirty="0">
              <a:solidFill>
                <a:srgbClr val="FFFFFF"/>
              </a:solidFill>
              <a:latin typeface="宋体" panose="02010600030101010101" pitchFamily="2" charset="-122"/>
            </a:endParaRPr>
          </a:p>
          <a:p>
            <a:pPr marL="266700" indent="-266700"/>
            <a:r>
              <a:rPr lang="en-US" sz="900" b="0" dirty="0">
                <a:solidFill>
                  <a:srgbClr val="FFFFFF"/>
                </a:solidFill>
                <a:latin typeface="宋体" panose="02010600030101010101" pitchFamily="2" charset="-122"/>
              </a:rPr>
              <a:t>33. };</a:t>
            </a:r>
            <a:endParaRPr lang="zh-CN" altLang="en-US" sz="900" dirty="0"/>
          </a:p>
        </p:txBody>
      </p:sp>
    </p:spTree>
    <p:custDataLst>
      <p:tags r:id="rId1"/>
    </p:custDataLst>
  </p:cSld>
  <p:clrMapOvr>
    <a:masterClrMapping/>
  </p:clrMapOvr>
  <p:transition spd="slow" advClick="0">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I2C设备的使用流程</a:t>
            </a:r>
          </a:p>
        </p:txBody>
      </p:sp>
      <p:sp>
        <p:nvSpPr>
          <p:cNvPr id="100" name="文本框 99"/>
          <p:cNvSpPr txBox="1"/>
          <p:nvPr/>
        </p:nvSpPr>
        <p:spPr>
          <a:xfrm>
            <a:off x="231580" y="1276692"/>
            <a:ext cx="4762451" cy="4613892"/>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可以看出和SPI的流程非常相似，先要用“rt_i2c_bus_device_register()”函数把总线设备注册到驱动框架中，然后再注册到设备管理器。比SPI简单的地方是，I2C设备不用单独挂载，只要总线设备注册完毕后就能使用了。在我们的工程中，I2C总线的实现和核心课程类似，是通过GPIO模拟的，不是硬件实现的。I2C总线的注册过程是在板级初始化时自动注册的，这个和SPI类似。我们可以在“drv_soft_i2c.c”文件中找到如下的总线初始化和注册代码。</a:t>
            </a:r>
          </a:p>
        </p:txBody>
      </p:sp>
      <p:pic>
        <p:nvPicPr>
          <p:cNvPr id="5" name="图片 4">
            <a:extLst>
              <a:ext uri="{FF2B5EF4-FFF2-40B4-BE49-F238E27FC236}">
                <a16:creationId xmlns:a16="http://schemas.microsoft.com/office/drawing/2014/main" id="{161D0793-DE1E-4559-AC0B-62016F886326}"/>
              </a:ext>
            </a:extLst>
          </p:cNvPr>
          <p:cNvPicPr/>
          <p:nvPr/>
        </p:nvPicPr>
        <p:blipFill>
          <a:blip r:embed="rId3">
            <a:clrChange>
              <a:clrFrom>
                <a:srgbClr val="FFFFFF"/>
              </a:clrFrom>
              <a:clrTo>
                <a:srgbClr val="FFFFFF">
                  <a:alpha val="0"/>
                </a:srgbClr>
              </a:clrTo>
            </a:clrChange>
          </a:blip>
          <a:stretch>
            <a:fillRect/>
          </a:stretch>
        </p:blipFill>
        <p:spPr>
          <a:xfrm>
            <a:off x="5078144" y="1756141"/>
            <a:ext cx="6615528" cy="2938048"/>
          </a:xfrm>
          <a:prstGeom prst="rect">
            <a:avLst/>
          </a:prstGeom>
        </p:spPr>
      </p:pic>
    </p:spTree>
    <p:custDataLst>
      <p:tags r:id="rId1"/>
    </p:custDataLst>
  </p:cSld>
  <p:clrMapOvr>
    <a:masterClrMapping/>
  </p:clrMapOvr>
  <p:transition spd="slow" advClick="0">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I2C总线设备</a:t>
            </a:r>
            <a:r>
              <a:rPr lang="zh-CN" altLang="en-US" b="1" spc="160" dirty="0">
                <a:solidFill>
                  <a:schemeClr val="tx1">
                    <a:lumMod val="95000"/>
                    <a:lumOff val="5000"/>
                  </a:schemeClr>
                </a:solidFill>
                <a:cs typeface="微软雅黑" panose="020B0503020204020204" pitchFamily="34" charset="-122"/>
                <a:sym typeface="+mn-ea"/>
              </a:rPr>
              <a:t>初始化</a:t>
            </a:r>
            <a:r>
              <a:rPr lang="zh-CN" b="1" spc="160" dirty="0">
                <a:solidFill>
                  <a:schemeClr val="tx1">
                    <a:lumMod val="95000"/>
                    <a:lumOff val="5000"/>
                  </a:schemeClr>
                </a:solidFill>
                <a:cs typeface="微软雅黑" panose="020B0503020204020204" pitchFamily="34" charset="-122"/>
                <a:sym typeface="+mn-ea"/>
              </a:rPr>
              <a:t>代码</a:t>
            </a:r>
          </a:p>
        </p:txBody>
      </p:sp>
      <p:pic>
        <p:nvPicPr>
          <p:cNvPr id="214" name="图片 214"/>
          <p:cNvPicPr>
            <a:picLocks noChangeAspect="1"/>
          </p:cNvPicPr>
          <p:nvPr/>
        </p:nvPicPr>
        <p:blipFill>
          <a:blip r:embed="rId3">
            <a:clrChange>
              <a:clrFrom>
                <a:srgbClr val="FFFFFF"/>
              </a:clrFrom>
              <a:clrTo>
                <a:srgbClr val="FFFFFF">
                  <a:alpha val="0"/>
                </a:srgbClr>
              </a:clrTo>
            </a:clrChange>
          </a:blip>
          <a:stretch>
            <a:fillRect/>
          </a:stretch>
        </p:blipFill>
        <p:spPr>
          <a:xfrm>
            <a:off x="1300480" y="1590675"/>
            <a:ext cx="8329930" cy="4591685"/>
          </a:xfrm>
          <a:prstGeom prst="rect">
            <a:avLst/>
          </a:prstGeom>
          <a:ln>
            <a:solidFill>
              <a:schemeClr val="tx2"/>
            </a:solidFill>
          </a:ln>
        </p:spPr>
      </p:pic>
    </p:spTree>
    <p:custDataLst>
      <p:tags r:id="rId1"/>
    </p:custDataLst>
  </p:cSld>
  <p:clrMapOvr>
    <a:masterClrMapping/>
  </p:clrMapOvr>
  <p:transition spd="slow" advClick="0">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I2C设备的调用层次</a:t>
            </a:r>
          </a:p>
        </p:txBody>
      </p:sp>
      <p:pic>
        <p:nvPicPr>
          <p:cNvPr id="57" name="图片 57"/>
          <p:cNvPicPr>
            <a:picLocks noChangeAspect="1"/>
          </p:cNvPicPr>
          <p:nvPr/>
        </p:nvPicPr>
        <p:blipFill>
          <a:blip r:embed="rId3">
            <a:clrChange>
              <a:clrFrom>
                <a:srgbClr val="FFFFFF"/>
              </a:clrFrom>
              <a:clrTo>
                <a:srgbClr val="FFFFFF">
                  <a:alpha val="0"/>
                </a:srgbClr>
              </a:clrTo>
            </a:clrChange>
          </a:blip>
          <a:stretch>
            <a:fillRect/>
          </a:stretch>
        </p:blipFill>
        <p:spPr>
          <a:xfrm>
            <a:off x="743585" y="1960245"/>
            <a:ext cx="11271250" cy="2668270"/>
          </a:xfrm>
          <a:prstGeom prst="rect">
            <a:avLst/>
          </a:prstGeom>
        </p:spPr>
      </p:pic>
    </p:spTree>
    <p:custDataLst>
      <p:tags r:id="rId1"/>
    </p:custDataLst>
  </p:cSld>
  <p:clrMapOvr>
    <a:masterClrMapping/>
  </p:clrMapOvr>
  <p:transition spd="slow" advClick="0">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menuconfig中的I2C设备管脚配置</a:t>
            </a:r>
          </a:p>
        </p:txBody>
      </p:sp>
      <p:pic>
        <p:nvPicPr>
          <p:cNvPr id="218" name="图片 218"/>
          <p:cNvPicPr>
            <a:picLocks noChangeAspect="1"/>
          </p:cNvPicPr>
          <p:nvPr/>
        </p:nvPicPr>
        <p:blipFill>
          <a:blip r:embed="rId3">
            <a:clrChange>
              <a:clrFrom>
                <a:srgbClr val="FFFFFF"/>
              </a:clrFrom>
              <a:clrTo>
                <a:srgbClr val="FFFFFF">
                  <a:alpha val="0"/>
                </a:srgbClr>
              </a:clrTo>
            </a:clrChange>
          </a:blip>
          <a:stretch>
            <a:fillRect/>
          </a:stretch>
        </p:blipFill>
        <p:spPr>
          <a:xfrm>
            <a:off x="1150034" y="1016098"/>
            <a:ext cx="3747770" cy="5592445"/>
          </a:xfrm>
          <a:prstGeom prst="rect">
            <a:avLst/>
          </a:prstGeom>
        </p:spPr>
      </p:pic>
      <p:sp>
        <p:nvSpPr>
          <p:cNvPr id="6" name="文本框 5">
            <a:extLst>
              <a:ext uri="{FF2B5EF4-FFF2-40B4-BE49-F238E27FC236}">
                <a16:creationId xmlns:a16="http://schemas.microsoft.com/office/drawing/2014/main" id="{4EBF3FD8-5DC3-4670-A9C9-2A782AAD6CC1}"/>
              </a:ext>
            </a:extLst>
          </p:cNvPr>
          <p:cNvSpPr txBox="1"/>
          <p:nvPr/>
        </p:nvSpPr>
        <p:spPr>
          <a:xfrm>
            <a:off x="5276900" y="1016098"/>
            <a:ext cx="6024148" cy="4195379"/>
          </a:xfrm>
          <a:prstGeom prst="rect">
            <a:avLst/>
          </a:prstGeom>
          <a:noFill/>
          <a:ln w="9525">
            <a:noFill/>
          </a:ln>
        </p:spPr>
        <p:txBody>
          <a:bodyPr wrap="square">
            <a:spAutoFit/>
          </a:bodyPr>
          <a:lstStyle/>
          <a:p>
            <a:pPr indent="0">
              <a:lnSpc>
                <a:spcPct val="150000"/>
              </a:lnSpc>
            </a:pPr>
            <a:r>
              <a:rPr lang="en-US" altLang="zh-CN" sz="1800" kern="0" dirty="0">
                <a:effectLst/>
                <a:latin typeface="宋体" panose="02010600030101010101" pitchFamily="2" charset="-122"/>
                <a:cs typeface="宋体" panose="02010600030101010101" pitchFamily="2" charset="-122"/>
              </a:rPr>
              <a:t>I</a:t>
            </a:r>
            <a:r>
              <a:rPr lang="en-US" altLang="zh-CN" sz="1800" kern="0" baseline="30000" dirty="0">
                <a:effectLst/>
                <a:latin typeface="宋体" panose="02010600030101010101" pitchFamily="2" charset="-122"/>
                <a:cs typeface="宋体" panose="02010600030101010101" pitchFamily="2" charset="-122"/>
              </a:rPr>
              <a:t>2</a:t>
            </a:r>
            <a:r>
              <a:rPr lang="en-US" altLang="zh-CN" sz="1800" kern="0" dirty="0">
                <a:effectLst/>
                <a:latin typeface="宋体" panose="02010600030101010101" pitchFamily="2" charset="-122"/>
                <a:cs typeface="宋体" panose="02010600030101010101" pitchFamily="2" charset="-122"/>
              </a:rPr>
              <a:t>C</a:t>
            </a:r>
            <a:r>
              <a:rPr lang="zh-CN" altLang="zh-CN" sz="1800" kern="0" dirty="0">
                <a:effectLst/>
                <a:ea typeface="宋体" panose="02010600030101010101" pitchFamily="2" charset="-122"/>
                <a:cs typeface="宋体" panose="02010600030101010101" pitchFamily="2" charset="-122"/>
              </a:rPr>
              <a:t>总线实现方式和我们在核心课程中采用的</a:t>
            </a:r>
            <a:r>
              <a:rPr lang="en-US" altLang="zh-CN" sz="1800" kern="0" dirty="0">
                <a:effectLst/>
                <a:ea typeface="宋体" panose="02010600030101010101" pitchFamily="2" charset="-122"/>
                <a:cs typeface="宋体" panose="02010600030101010101" pitchFamily="2" charset="-122"/>
              </a:rPr>
              <a:t>GPIO</a:t>
            </a:r>
            <a:r>
              <a:rPr lang="zh-CN" altLang="zh-CN" sz="1800" kern="0" dirty="0">
                <a:effectLst/>
                <a:ea typeface="宋体" panose="02010600030101010101" pitchFamily="2" charset="-122"/>
                <a:cs typeface="宋体" panose="02010600030101010101" pitchFamily="2" charset="-122"/>
              </a:rPr>
              <a:t>软件模拟是相同的。所以，这里就有个问题，</a:t>
            </a:r>
            <a:r>
              <a:rPr lang="en-US" altLang="zh-CN" sz="1800" kern="0" dirty="0">
                <a:effectLst/>
                <a:ea typeface="宋体" panose="02010600030101010101" pitchFamily="2" charset="-122"/>
                <a:cs typeface="宋体" panose="02010600030101010101" pitchFamily="2" charset="-122"/>
              </a:rPr>
              <a:t>I</a:t>
            </a:r>
            <a:r>
              <a:rPr lang="en-US" altLang="zh-CN" sz="1800" kern="0" baseline="30000" dirty="0">
                <a:effectLst/>
                <a:ea typeface="宋体" panose="02010600030101010101" pitchFamily="2" charset="-122"/>
                <a:cs typeface="宋体" panose="02010600030101010101" pitchFamily="2" charset="-122"/>
              </a:rPr>
              <a:t>2</a:t>
            </a:r>
            <a:r>
              <a:rPr lang="en-US" altLang="zh-CN" sz="1800" kern="0" dirty="0">
                <a:effectLst/>
                <a:ea typeface="宋体" panose="02010600030101010101" pitchFamily="2" charset="-122"/>
                <a:cs typeface="宋体" panose="02010600030101010101" pitchFamily="2" charset="-122"/>
              </a:rPr>
              <a:t>C</a:t>
            </a:r>
            <a:r>
              <a:rPr lang="zh-CN" altLang="zh-CN" sz="1800" kern="0" dirty="0">
                <a:effectLst/>
                <a:ea typeface="宋体" panose="02010600030101010101" pitchFamily="2" charset="-122"/>
                <a:cs typeface="宋体" panose="02010600030101010101" pitchFamily="2" charset="-122"/>
              </a:rPr>
              <a:t>的管脚是可以任意定义到某些</a:t>
            </a:r>
            <a:r>
              <a:rPr lang="en-US" altLang="zh-CN" sz="1800" kern="0" dirty="0">
                <a:effectLst/>
                <a:ea typeface="宋体" panose="02010600030101010101" pitchFamily="2" charset="-122"/>
                <a:cs typeface="宋体" panose="02010600030101010101" pitchFamily="2" charset="-122"/>
              </a:rPr>
              <a:t>GPIO</a:t>
            </a:r>
            <a:r>
              <a:rPr lang="zh-CN" altLang="zh-CN" sz="1800" kern="0" dirty="0">
                <a:effectLst/>
                <a:ea typeface="宋体" panose="02010600030101010101" pitchFamily="2" charset="-122"/>
                <a:cs typeface="宋体" panose="02010600030101010101" pitchFamily="2" charset="-122"/>
              </a:rPr>
              <a:t>上的，我们需要对</a:t>
            </a:r>
            <a:r>
              <a:rPr lang="en-US" altLang="zh-CN" sz="1800" kern="0" dirty="0">
                <a:effectLst/>
                <a:ea typeface="宋体" panose="02010600030101010101" pitchFamily="2" charset="-122"/>
                <a:cs typeface="宋体" panose="02010600030101010101" pitchFamily="2" charset="-122"/>
              </a:rPr>
              <a:t>I</a:t>
            </a:r>
            <a:r>
              <a:rPr lang="en-US" altLang="zh-CN" sz="1800" kern="0" baseline="30000" dirty="0">
                <a:effectLst/>
                <a:ea typeface="宋体" panose="02010600030101010101" pitchFamily="2" charset="-122"/>
                <a:cs typeface="宋体" panose="02010600030101010101" pitchFamily="2" charset="-122"/>
              </a:rPr>
              <a:t>2</a:t>
            </a:r>
            <a:r>
              <a:rPr lang="en-US" altLang="zh-CN" sz="1800" kern="0" dirty="0">
                <a:effectLst/>
                <a:ea typeface="宋体" panose="02010600030101010101" pitchFamily="2" charset="-122"/>
                <a:cs typeface="宋体" panose="02010600030101010101" pitchFamily="2" charset="-122"/>
              </a:rPr>
              <a:t>C</a:t>
            </a:r>
            <a:r>
              <a:rPr lang="zh-CN" altLang="zh-CN" sz="1800" kern="0" dirty="0">
                <a:effectLst/>
                <a:ea typeface="宋体" panose="02010600030101010101" pitchFamily="2" charset="-122"/>
                <a:cs typeface="宋体" panose="02010600030101010101" pitchFamily="2" charset="-122"/>
              </a:rPr>
              <a:t>的管脚做一下定义。不知各位是否还记得，我们核心课上用</a:t>
            </a:r>
            <a:r>
              <a:rPr lang="en-US" altLang="zh-CN" sz="1800" kern="0" dirty="0">
                <a:effectLst/>
                <a:ea typeface="宋体" panose="02010600030101010101" pitchFamily="2" charset="-122"/>
                <a:cs typeface="宋体" panose="02010600030101010101" pitchFamily="2" charset="-122"/>
              </a:rPr>
              <a:t>PB8</a:t>
            </a:r>
            <a:r>
              <a:rPr lang="zh-CN" altLang="zh-CN" sz="1800" kern="0" dirty="0">
                <a:effectLst/>
                <a:ea typeface="宋体" panose="02010600030101010101" pitchFamily="2" charset="-122"/>
                <a:cs typeface="宋体" panose="02010600030101010101" pitchFamily="2" charset="-122"/>
              </a:rPr>
              <a:t>作为</a:t>
            </a:r>
            <a:r>
              <a:rPr lang="en-US" altLang="zh-CN" sz="1800" kern="0" dirty="0">
                <a:effectLst/>
                <a:ea typeface="宋体" panose="02010600030101010101" pitchFamily="2" charset="-122"/>
                <a:cs typeface="宋体" panose="02010600030101010101" pitchFamily="2" charset="-122"/>
              </a:rPr>
              <a:t>SCL</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PB9</a:t>
            </a:r>
            <a:r>
              <a:rPr lang="zh-CN" altLang="zh-CN" sz="1800" kern="0" dirty="0">
                <a:effectLst/>
                <a:ea typeface="宋体" panose="02010600030101010101" pitchFamily="2" charset="-122"/>
                <a:cs typeface="宋体" panose="02010600030101010101" pitchFamily="2" charset="-122"/>
              </a:rPr>
              <a:t>作为</a:t>
            </a:r>
            <a:r>
              <a:rPr lang="en-US" altLang="zh-CN" sz="1800" kern="0" dirty="0">
                <a:effectLst/>
                <a:ea typeface="宋体" panose="02010600030101010101" pitchFamily="2" charset="-122"/>
                <a:cs typeface="宋体" panose="02010600030101010101" pitchFamily="2" charset="-122"/>
              </a:rPr>
              <a:t>SDA</a:t>
            </a:r>
            <a:r>
              <a:rPr lang="zh-CN" altLang="zh-CN" sz="1800" kern="0" dirty="0">
                <a:effectLst/>
                <a:ea typeface="宋体" panose="02010600030101010101" pitchFamily="2" charset="-122"/>
                <a:cs typeface="宋体" panose="02010600030101010101" pitchFamily="2" charset="-122"/>
              </a:rPr>
              <a:t>。但貌似在</a:t>
            </a:r>
            <a:r>
              <a:rPr lang="en-US" altLang="zh-CN" sz="1800" kern="0" dirty="0">
                <a:effectLst/>
                <a:ea typeface="宋体" panose="02010600030101010101" pitchFamily="2" charset="-122"/>
                <a:cs typeface="宋体" panose="02010600030101010101" pitchFamily="2" charset="-122"/>
              </a:rPr>
              <a:t>RTT</a:t>
            </a:r>
            <a:r>
              <a:rPr lang="zh-CN" altLang="zh-CN" sz="1800" kern="0" dirty="0">
                <a:effectLst/>
                <a:ea typeface="宋体" panose="02010600030101010101" pitchFamily="2" charset="-122"/>
                <a:cs typeface="宋体" panose="02010600030101010101" pitchFamily="2" charset="-122"/>
              </a:rPr>
              <a:t>环境下不是这么用的。让我们用</a:t>
            </a:r>
            <a:r>
              <a:rPr lang="en-US" altLang="zh-CN" sz="1800" kern="0" dirty="0" err="1">
                <a:effectLst/>
                <a:ea typeface="宋体" panose="02010600030101010101" pitchFamily="2" charset="-122"/>
                <a:cs typeface="宋体" panose="02010600030101010101" pitchFamily="2" charset="-122"/>
              </a:rPr>
              <a:t>menuconfig</a:t>
            </a:r>
            <a:r>
              <a:rPr lang="zh-CN" altLang="zh-CN" sz="1800" kern="0" dirty="0">
                <a:effectLst/>
                <a:ea typeface="宋体" panose="02010600030101010101" pitchFamily="2" charset="-122"/>
                <a:cs typeface="宋体" panose="02010600030101010101" pitchFamily="2" charset="-122"/>
              </a:rPr>
              <a:t>菜单看一下</a:t>
            </a:r>
            <a:r>
              <a:rPr lang="en-US" altLang="zh-CN" sz="1800" kern="0" dirty="0">
                <a:effectLst/>
                <a:ea typeface="宋体" panose="02010600030101010101" pitchFamily="2" charset="-122"/>
                <a:cs typeface="宋体" panose="02010600030101010101" pitchFamily="2" charset="-122"/>
              </a:rPr>
              <a:t>I</a:t>
            </a:r>
            <a:r>
              <a:rPr lang="en-US" altLang="zh-CN" sz="1800" kern="0" baseline="30000" dirty="0">
                <a:effectLst/>
                <a:ea typeface="宋体" panose="02010600030101010101" pitchFamily="2" charset="-122"/>
                <a:cs typeface="宋体" panose="02010600030101010101" pitchFamily="2" charset="-122"/>
              </a:rPr>
              <a:t>2</a:t>
            </a:r>
            <a:r>
              <a:rPr lang="en-US" altLang="zh-CN" sz="1800" kern="0" dirty="0">
                <a:effectLst/>
                <a:ea typeface="宋体" panose="02010600030101010101" pitchFamily="2" charset="-122"/>
                <a:cs typeface="宋体" panose="02010600030101010101" pitchFamily="2" charset="-122"/>
              </a:rPr>
              <a:t>C</a:t>
            </a:r>
            <a:r>
              <a:rPr lang="zh-CN" altLang="zh-CN" sz="1800" kern="0" dirty="0">
                <a:effectLst/>
                <a:ea typeface="宋体" panose="02010600030101010101" pitchFamily="2" charset="-122"/>
                <a:cs typeface="宋体" panose="02010600030101010101" pitchFamily="2" charset="-122"/>
              </a:rPr>
              <a:t>的管脚定义。</a:t>
            </a:r>
            <a:endParaRPr lang="en-US" altLang="zh-CN" sz="1800" kern="0" dirty="0">
              <a:effectLst/>
              <a:ea typeface="宋体" panose="02010600030101010101" pitchFamily="2" charset="-122"/>
              <a:cs typeface="宋体" panose="02010600030101010101" pitchFamily="2" charset="-122"/>
            </a:endParaRPr>
          </a:p>
          <a:p>
            <a:pPr indent="0">
              <a:lnSpc>
                <a:spcPct val="150000"/>
              </a:lnSpc>
            </a:pPr>
            <a:r>
              <a:rPr lang="zh-CN" altLang="zh-CN" sz="1800" kern="0" dirty="0">
                <a:effectLst/>
                <a:ea typeface="宋体" panose="02010600030101010101" pitchFamily="2" charset="-122"/>
                <a:cs typeface="宋体" panose="02010600030101010101" pitchFamily="2" charset="-122"/>
              </a:rPr>
              <a:t>这里面比较容易让人产生误会的地方是这个管脚的数字，其实不是芯片本身的管脚编号。如果是按照正常的管脚编号，</a:t>
            </a:r>
            <a:r>
              <a:rPr lang="en-US" altLang="zh-CN" sz="1800" kern="0" dirty="0">
                <a:effectLst/>
                <a:ea typeface="宋体" panose="02010600030101010101" pitchFamily="2" charset="-122"/>
                <a:cs typeface="宋体" panose="02010600030101010101" pitchFamily="2" charset="-122"/>
              </a:rPr>
              <a:t>PB8</a:t>
            </a:r>
            <a:r>
              <a:rPr lang="zh-CN" altLang="zh-CN" sz="1800" kern="0" dirty="0">
                <a:effectLst/>
                <a:ea typeface="宋体" panose="02010600030101010101" pitchFamily="2" charset="-122"/>
                <a:cs typeface="宋体" panose="02010600030101010101" pitchFamily="2" charset="-122"/>
              </a:rPr>
              <a:t>是第</a:t>
            </a:r>
            <a:r>
              <a:rPr lang="en-US" altLang="zh-CN" sz="1800" kern="0" dirty="0">
                <a:effectLst/>
                <a:ea typeface="宋体" panose="02010600030101010101" pitchFamily="2" charset="-122"/>
                <a:cs typeface="宋体" panose="02010600030101010101" pitchFamily="2" charset="-122"/>
              </a:rPr>
              <a:t>95</a:t>
            </a:r>
            <a:r>
              <a:rPr lang="zh-CN" altLang="zh-CN" sz="1800" kern="0" dirty="0">
                <a:effectLst/>
                <a:ea typeface="宋体" panose="02010600030101010101" pitchFamily="2" charset="-122"/>
                <a:cs typeface="宋体" panose="02010600030101010101" pitchFamily="2" charset="-122"/>
              </a:rPr>
              <a:t>脚而</a:t>
            </a:r>
            <a:r>
              <a:rPr lang="en-US" altLang="zh-CN" sz="1800" kern="0" dirty="0">
                <a:effectLst/>
                <a:ea typeface="宋体" panose="02010600030101010101" pitchFamily="2" charset="-122"/>
                <a:cs typeface="宋体" panose="02010600030101010101" pitchFamily="2" charset="-122"/>
              </a:rPr>
              <a:t>PB9</a:t>
            </a:r>
            <a:r>
              <a:rPr lang="zh-CN" altLang="zh-CN" sz="1800" kern="0" dirty="0">
                <a:effectLst/>
                <a:ea typeface="宋体" panose="02010600030101010101" pitchFamily="2" charset="-122"/>
                <a:cs typeface="宋体" panose="02010600030101010101" pitchFamily="2" charset="-122"/>
              </a:rPr>
              <a:t>是第</a:t>
            </a:r>
            <a:r>
              <a:rPr lang="en-US" altLang="zh-CN" sz="1800" kern="0" dirty="0">
                <a:effectLst/>
                <a:ea typeface="宋体" panose="02010600030101010101" pitchFamily="2" charset="-122"/>
                <a:cs typeface="宋体" panose="02010600030101010101" pitchFamily="2" charset="-122"/>
              </a:rPr>
              <a:t>96</a:t>
            </a:r>
            <a:r>
              <a:rPr lang="zh-CN" altLang="zh-CN" sz="1800" kern="0" dirty="0">
                <a:effectLst/>
                <a:ea typeface="宋体" panose="02010600030101010101" pitchFamily="2" charset="-122"/>
                <a:cs typeface="宋体" panose="02010600030101010101" pitchFamily="2" charset="-122"/>
              </a:rPr>
              <a:t>脚，完全对不上。那么这个编号是从哪里来的呢？</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I/O设备的注册</a:t>
            </a:r>
            <a:endParaRPr lang="zh-CN" dirty="0">
              <a:cs typeface="微软雅黑" panose="020B0503020204020204" pitchFamily="34" charset="-122"/>
              <a:sym typeface="+mn-ea"/>
            </a:endParaRPr>
          </a:p>
        </p:txBody>
      </p:sp>
      <p:sp>
        <p:nvSpPr>
          <p:cNvPr id="100" name="文本框 99"/>
          <p:cNvSpPr txBox="1"/>
          <p:nvPr/>
        </p:nvSpPr>
        <p:spPr>
          <a:xfrm>
            <a:off x="6484690" y="2031104"/>
            <a:ext cx="5498331" cy="3077253"/>
          </a:xfrm>
          <a:prstGeom prst="rect">
            <a:avLst/>
          </a:prstGeom>
          <a:noFill/>
          <a:ln w="9525">
            <a:noFill/>
          </a:ln>
        </p:spPr>
        <p:txBody>
          <a:bodyPr wrap="square">
            <a:spAutoFit/>
          </a:bodyPr>
          <a:lstStyle/>
          <a:p>
            <a:pPr indent="266700" algn="l">
              <a:lnSpc>
                <a:spcPct val="20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对于简单的设备，可以把设备驱动程序直接注册到设备管理层，但是如果是一些相对复杂些的设备，比如SPI、I2C等，需要先将设备驱动程序注册到设备驱动框架层，然后设备驱动框架层会注册到I/O设备管理层。</a:t>
            </a:r>
          </a:p>
        </p:txBody>
      </p:sp>
      <p:sp>
        <p:nvSpPr>
          <p:cNvPr id="3" name="文本框 2"/>
          <p:cNvSpPr txBox="1"/>
          <p:nvPr/>
        </p:nvSpPr>
        <p:spPr>
          <a:xfrm>
            <a:off x="702812" y="4762543"/>
            <a:ext cx="5080000" cy="398780"/>
          </a:xfrm>
          <a:prstGeom prst="rect">
            <a:avLst/>
          </a:prstGeom>
          <a:noFill/>
          <a:ln w="9525">
            <a:noFill/>
          </a:ln>
        </p:spPr>
        <p:txBody>
          <a:bodyPr wrap="square">
            <a:spAutoFit/>
          </a:bodyPr>
          <a:lstStyle/>
          <a:p>
            <a:pPr indent="0" algn="ctr"/>
            <a:r>
              <a:rPr lang="zh-CN" sz="2000" b="0" dirty="0">
                <a:latin typeface="微软雅黑" panose="020B0503020204020204" pitchFamily="34" charset="-122"/>
                <a:ea typeface="微软雅黑" panose="020B0503020204020204" pitchFamily="34" charset="-122"/>
                <a:cs typeface="微软雅黑" panose="020B0503020204020204" pitchFamily="34" charset="-122"/>
              </a:rPr>
              <a:t>图： 一个简单的 I/O设备注册和使用流程</a:t>
            </a:r>
          </a:p>
        </p:txBody>
      </p:sp>
      <p:pic>
        <p:nvPicPr>
          <p:cNvPr id="5" name="图片 4">
            <a:extLst>
              <a:ext uri="{FF2B5EF4-FFF2-40B4-BE49-F238E27FC236}">
                <a16:creationId xmlns:a16="http://schemas.microsoft.com/office/drawing/2014/main" id="{647A2974-A91A-4FEA-A42C-F2DD7D5C6B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869469"/>
            <a:ext cx="7013196" cy="2621412"/>
          </a:xfrm>
          <a:prstGeom prst="rect">
            <a:avLst/>
          </a:prstGeom>
        </p:spPr>
      </p:pic>
    </p:spTree>
    <p:custDataLst>
      <p:tags r:id="rId1"/>
    </p:custDataLst>
  </p:cSld>
  <p:clrMapOvr>
    <a:masterClrMapping/>
  </p:clrMapOvr>
  <p:transition spd="slow" advClick="0">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RTT中的管脚编号映射表</a:t>
            </a:r>
          </a:p>
        </p:txBody>
      </p:sp>
      <p:pic>
        <p:nvPicPr>
          <p:cNvPr id="219" name="图片 219"/>
          <p:cNvPicPr>
            <a:picLocks noChangeAspect="1"/>
          </p:cNvPicPr>
          <p:nvPr>
            <p:custDataLst>
              <p:tags r:id="rId2"/>
            </p:custDataLst>
          </p:nvPr>
        </p:nvPicPr>
        <p:blipFill>
          <a:blip r:embed="rId4">
            <a:clrChange>
              <a:clrFrom>
                <a:srgbClr val="FFFFFF"/>
              </a:clrFrom>
              <a:clrTo>
                <a:srgbClr val="FFFFFF">
                  <a:alpha val="0"/>
                </a:srgbClr>
              </a:clrTo>
            </a:clrChange>
          </a:blip>
          <a:stretch>
            <a:fillRect/>
          </a:stretch>
        </p:blipFill>
        <p:spPr>
          <a:xfrm>
            <a:off x="882332" y="826135"/>
            <a:ext cx="3726815" cy="5868035"/>
          </a:xfrm>
          <a:prstGeom prst="rect">
            <a:avLst/>
          </a:prstGeom>
          <a:ln>
            <a:solidFill>
              <a:srgbClr val="2C2E2E"/>
            </a:solidFill>
          </a:ln>
        </p:spPr>
      </p:pic>
      <p:sp>
        <p:nvSpPr>
          <p:cNvPr id="3" name="文本框 2"/>
          <p:cNvSpPr txBox="1"/>
          <p:nvPr/>
        </p:nvSpPr>
        <p:spPr>
          <a:xfrm>
            <a:off x="4901760" y="1740193"/>
            <a:ext cx="6275705" cy="2120902"/>
          </a:xfrm>
          <a:prstGeom prst="rect">
            <a:avLst/>
          </a:prstGeom>
          <a:noFill/>
          <a:ln w="9525">
            <a:noFill/>
          </a:ln>
        </p:spPr>
        <p:txBody>
          <a:bodyPr wrap="square">
            <a:spAutoFit/>
          </a:bodyPr>
          <a:lstStyle/>
          <a:p>
            <a:pPr indent="0">
              <a:lnSpc>
                <a:spcPct val="150000"/>
              </a:lnSpc>
            </a:pP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我们可以找到文件“</a:t>
            </a:r>
            <a:r>
              <a:rPr lang="en-US" altLang="zh-CN" sz="1800" b="0" dirty="0" err="1">
                <a:latin typeface="微软雅黑" panose="020B0503020204020204" pitchFamily="34" charset="-122"/>
                <a:ea typeface="微软雅黑" panose="020B0503020204020204" pitchFamily="34" charset="-122"/>
                <a:cs typeface="微软雅黑" panose="020B0503020204020204" pitchFamily="34" charset="-122"/>
              </a:rPr>
              <a:t>drv_gpio.c</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在文件的开头部分就能看到一个“</a:t>
            </a:r>
            <a:r>
              <a:rPr lang="en-US" altLang="zh-CN" sz="1800" b="0" dirty="0" err="1">
                <a:latin typeface="微软雅黑" panose="020B0503020204020204" pitchFamily="34" charset="-122"/>
                <a:ea typeface="微软雅黑" panose="020B0503020204020204" pitchFamily="34" charset="-122"/>
                <a:cs typeface="微软雅黑" panose="020B0503020204020204" pitchFamily="34" charset="-122"/>
              </a:rPr>
              <a:t>pin_index</a:t>
            </a:r>
            <a:r>
              <a:rPr lang="en-US" altLang="zh-CN" sz="1800" b="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的结构体。</a:t>
            </a:r>
            <a:r>
              <a:rPr sz="1800" b="0" dirty="0">
                <a:latin typeface="微软雅黑" panose="020B0503020204020204" pitchFamily="34" charset="-122"/>
                <a:ea typeface="微软雅黑" panose="020B0503020204020204" pitchFamily="34" charset="-122"/>
                <a:cs typeface="微软雅黑" panose="020B0503020204020204" pitchFamily="34" charset="-122"/>
              </a:rPr>
              <a:t>从这个结构体中，我们可以找到对应的管脚编号。至此，疑惑基本扫清，请编译、下载和测试“sample11”，同时我把阅读理解“sample11”的工作交给各位自己完成了。</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0" name="半闭框 19"/>
          <p:cNvSpPr/>
          <p:nvPr userDrawn="1">
            <p:custDataLst>
              <p:tags r:id="rId2"/>
            </p:custDataLst>
          </p:nvPr>
        </p:nvSpPr>
        <p:spPr>
          <a:xfrm flipH="1" flipV="1">
            <a:off x="11581130" y="631028"/>
            <a:ext cx="463550" cy="6031865"/>
          </a:xfrm>
          <a:prstGeom prst="halfFrame">
            <a:avLst>
              <a:gd name="adj1" fmla="val 0"/>
              <a:gd name="adj2" fmla="val 0"/>
            </a:avLst>
          </a:prstGeom>
          <a:solidFill>
            <a:srgbClr val="FCB391"/>
          </a:solidFill>
          <a:ln w="5715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solidFill>
                <a:srgbClr val="262626"/>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914400" y="990600"/>
            <a:ext cx="9448800" cy="4876800"/>
          </a:xfrm>
          <a:prstGeom prst="rect">
            <a:avLst/>
          </a:prstGeom>
          <a:noFill/>
          <a:ln w="3810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459865" y="1313833"/>
            <a:ext cx="3505200" cy="1158227"/>
          </a:xfrm>
          <a:prstGeom prst="rect">
            <a:avLst/>
          </a:prstGeom>
          <a:noFill/>
        </p:spPr>
        <p:txBody>
          <a:bodyPr wrap="square" lIns="63500" tIns="25400" rIns="63500" bIns="25400" rtlCol="0" anchor="b">
            <a:noAutofit/>
          </a:bodyPr>
          <a:lstStyle/>
          <a:p>
            <a:pPr marL="0" indent="0" algn="l">
              <a:lnSpc>
                <a:spcPct val="100000"/>
              </a:lnSpc>
              <a:spcBef>
                <a:spcPts val="0"/>
              </a:spcBef>
              <a:spcAft>
                <a:spcPts val="0"/>
              </a:spcAft>
              <a:buSzPct val="100000"/>
            </a:pPr>
            <a:r>
              <a:rPr lang="zh-CN" altLang="en-US" sz="4000" b="1" spc="300" dirty="0">
                <a:solidFill>
                  <a:srgbClr val="C14105"/>
                </a:solidFill>
                <a:latin typeface="微软雅黑" panose="020B0503020204020204" pitchFamily="34" charset="-122"/>
                <a:ea typeface="微软雅黑" panose="020B0503020204020204" pitchFamily="34" charset="-122"/>
                <a:sym typeface="+mn-ea"/>
              </a:rPr>
              <a:t>下一节预告</a:t>
            </a:r>
          </a:p>
        </p:txBody>
      </p:sp>
      <p:sp>
        <p:nvSpPr>
          <p:cNvPr id="7" name="Title 6"/>
          <p:cNvSpPr txBox="1"/>
          <p:nvPr>
            <p:custDataLst>
              <p:tags r:id="rId5"/>
            </p:custDataLst>
          </p:nvPr>
        </p:nvSpPr>
        <p:spPr>
          <a:xfrm>
            <a:off x="1524635" y="2884170"/>
            <a:ext cx="5469890" cy="195135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lang="zh-CN" altLang="en-US"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2.1</a:t>
            </a:r>
            <a:r>
              <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endParaRPr kumimoji="0" lang="zh-CN" altLang="en-US"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3765" rtl="0" eaLnBrk="1" fontAlgn="auto" latinLnBrk="0" hangingPunct="1">
              <a:lnSpc>
                <a:spcPct val="130000"/>
              </a:lnSpc>
              <a:spcBef>
                <a:spcPts val="0"/>
              </a:spcBef>
              <a:spcAft>
                <a:spcPts val="800"/>
              </a:spcAft>
              <a:buSzPct val="100000"/>
              <a:buFontTx/>
              <a:buNone/>
            </a:pPr>
            <a:r>
              <a:rPr kumimoji="0" lang="zh-CN" altLang="en-US"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一人之下，万人之上—虚拟文件系统</a:t>
            </a:r>
          </a:p>
        </p:txBody>
      </p:sp>
      <p:pic>
        <p:nvPicPr>
          <p:cNvPr id="4" name="图片 3"/>
          <p:cNvPicPr>
            <a:picLocks noChangeAspect="1"/>
          </p:cNvPicPr>
          <p:nvPr/>
        </p:nvPicPr>
        <p:blipFill>
          <a:blip r:embed="rId9"/>
          <a:stretch>
            <a:fillRect/>
          </a:stretch>
        </p:blipFill>
        <p:spPr>
          <a:xfrm>
            <a:off x="7489825" y="2174875"/>
            <a:ext cx="3784600" cy="3549650"/>
          </a:xfrm>
          <a:prstGeom prst="rect">
            <a:avLst/>
          </a:prstGeom>
        </p:spPr>
      </p:pic>
    </p:spTree>
    <p:custDataLst>
      <p:tags r:id="rId1"/>
    </p:custData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I/O设备的注册</a:t>
            </a:r>
            <a:endParaRPr lang="zh-CN" dirty="0">
              <a:cs typeface="微软雅黑" panose="020B0503020204020204" pitchFamily="34" charset="-122"/>
              <a:sym typeface="+mn-ea"/>
            </a:endParaRPr>
          </a:p>
        </p:txBody>
      </p:sp>
      <p:sp>
        <p:nvSpPr>
          <p:cNvPr id="3" name="文本框 2"/>
          <p:cNvSpPr txBox="1"/>
          <p:nvPr/>
        </p:nvSpPr>
        <p:spPr>
          <a:xfrm>
            <a:off x="3243988" y="5333394"/>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一个相对复杂的 I/O设备注册和使用流程</a:t>
            </a:r>
          </a:p>
        </p:txBody>
      </p:sp>
      <p:pic>
        <p:nvPicPr>
          <p:cNvPr id="5" name="图片 4">
            <a:extLst>
              <a:ext uri="{FF2B5EF4-FFF2-40B4-BE49-F238E27FC236}">
                <a16:creationId xmlns:a16="http://schemas.microsoft.com/office/drawing/2014/main" id="{022945C6-5A66-4DF9-94A3-C5ED497D0720}"/>
              </a:ext>
            </a:extLst>
          </p:cNvPr>
          <p:cNvPicPr/>
          <p:nvPr/>
        </p:nvPicPr>
        <p:blipFill>
          <a:blip r:embed="rId3">
            <a:clrChange>
              <a:clrFrom>
                <a:srgbClr val="FFFFFF"/>
              </a:clrFrom>
              <a:clrTo>
                <a:srgbClr val="FFFFFF">
                  <a:alpha val="0"/>
                </a:srgbClr>
              </a:clrTo>
            </a:clrChange>
          </a:blip>
          <a:stretch>
            <a:fillRect/>
          </a:stretch>
        </p:blipFill>
        <p:spPr>
          <a:xfrm>
            <a:off x="2217842" y="1561541"/>
            <a:ext cx="7446276" cy="3564132"/>
          </a:xfrm>
          <a:prstGeom prst="rect">
            <a:avLst/>
          </a:prstGeom>
        </p:spPr>
      </p:pic>
    </p:spTree>
    <p:custDataLst>
      <p:tags r:id="rId1"/>
    </p:custData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I/O设备类型</a:t>
            </a:r>
            <a:endParaRPr lang="zh-CN" dirty="0">
              <a:cs typeface="微软雅黑" panose="020B0503020204020204" pitchFamily="34" charset="-122"/>
              <a:sym typeface="+mn-ea"/>
            </a:endParaRPr>
          </a:p>
        </p:txBody>
      </p:sp>
      <p:sp>
        <p:nvSpPr>
          <p:cNvPr id="3" name="文本框 2"/>
          <p:cNvSpPr txBox="1"/>
          <p:nvPr/>
        </p:nvSpPr>
        <p:spPr>
          <a:xfrm>
            <a:off x="6740257" y="6205855"/>
            <a:ext cx="302006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RTT中的设备类型</a:t>
            </a:r>
          </a:p>
        </p:txBody>
      </p:sp>
      <p:pic>
        <p:nvPicPr>
          <p:cNvPr id="171" name="图片 171"/>
          <p:cNvPicPr>
            <a:picLocks noChangeAspect="1"/>
          </p:cNvPicPr>
          <p:nvPr/>
        </p:nvPicPr>
        <p:blipFill>
          <a:blip r:embed="rId3"/>
          <a:stretch>
            <a:fillRect/>
          </a:stretch>
        </p:blipFill>
        <p:spPr>
          <a:xfrm>
            <a:off x="6199869" y="1099101"/>
            <a:ext cx="3937635" cy="4947285"/>
          </a:xfrm>
          <a:prstGeom prst="rect">
            <a:avLst/>
          </a:prstGeom>
        </p:spPr>
      </p:pic>
      <p:sp>
        <p:nvSpPr>
          <p:cNvPr id="100" name="文本框 99"/>
          <p:cNvSpPr txBox="1"/>
          <p:nvPr/>
        </p:nvSpPr>
        <p:spPr>
          <a:xfrm>
            <a:off x="583478" y="1512845"/>
            <a:ext cx="5298440" cy="4246245"/>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这些设备中最常见的就是字符设备和块设备，字符设备一般是指传输数据是非结构化的，“零敲碎打”型。比如串口数据、按键的信息等没有固定数据格式的设备。块设备正好和字符设备相反，是指那些有固定数据格式或者数据大小的设备。典型的就是文件系统中Flash的访问方式。比如，如果Flash的页大小是2048个字节，那么每次写操作就只能按照2048个字节来写入，如果不满2048个字节，那必须先从写入的地方把2048个字节读取出来，然后把需要写入的数据修改掉，再一次性写入2048字节。</a:t>
            </a:r>
            <a:endParaRPr 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串口设备的管理</a:t>
            </a:r>
          </a:p>
        </p:txBody>
      </p:sp>
      <p:sp>
        <p:nvSpPr>
          <p:cNvPr id="3" name="文本框 2"/>
          <p:cNvSpPr txBox="1"/>
          <p:nvPr/>
        </p:nvSpPr>
        <p:spPr>
          <a:xfrm>
            <a:off x="640081" y="4372927"/>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RTT中的设备对象</a:t>
            </a:r>
          </a:p>
        </p:txBody>
      </p:sp>
      <p:sp>
        <p:nvSpPr>
          <p:cNvPr id="100" name="文本框 99"/>
          <p:cNvSpPr txBox="1"/>
          <p:nvPr/>
        </p:nvSpPr>
        <p:spPr>
          <a:xfrm>
            <a:off x="6471920" y="1541780"/>
            <a:ext cx="5298440" cy="2999740"/>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串口在单片机中算是最常见的接口了，我们就先看看RTT怎么来管理串口设备。首先，RTT对于串口设备定义了一个抽象的设备模型，其实就是一个结构体。类似于内核对象的结构体，RTT设备也定义了一个设备对象结构体，设备对象结构体继承了内核对象（其实就是在设备对象的结构体定义中引入了内核对象的结构体）。</a:t>
            </a:r>
          </a:p>
        </p:txBody>
      </p:sp>
      <p:pic>
        <p:nvPicPr>
          <p:cNvPr id="173" name="图片 173"/>
          <p:cNvPicPr>
            <a:picLocks noChangeAspect="1"/>
          </p:cNvPicPr>
          <p:nvPr/>
        </p:nvPicPr>
        <p:blipFill>
          <a:blip r:embed="rId3">
            <a:clrChange>
              <a:clrFrom>
                <a:srgbClr val="FFFFFF"/>
              </a:clrFrom>
              <a:clrTo>
                <a:srgbClr val="FFFFFF">
                  <a:alpha val="0"/>
                </a:srgbClr>
              </a:clrTo>
            </a:clrChange>
          </a:blip>
          <a:stretch>
            <a:fillRect/>
          </a:stretch>
        </p:blipFill>
        <p:spPr>
          <a:xfrm>
            <a:off x="497141" y="1769110"/>
            <a:ext cx="5497830" cy="2421890"/>
          </a:xfrm>
          <a:prstGeom prst="rect">
            <a:avLst/>
          </a:prstGeom>
          <a:ln w="12700" cmpd="sng">
            <a:solidFill>
              <a:schemeClr val="accent1">
                <a:shade val="50000"/>
              </a:schemeClr>
            </a:solidFill>
            <a:prstDash val="solid"/>
          </a:ln>
        </p:spPr>
      </p:pic>
    </p:spTree>
    <p:custDataLst>
      <p:tags r:id="rId1"/>
    </p:custData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串口设备的管理</a:t>
            </a:r>
          </a:p>
        </p:txBody>
      </p:sp>
      <p:sp>
        <p:nvSpPr>
          <p:cNvPr id="3" name="文本框 2"/>
          <p:cNvSpPr txBox="1"/>
          <p:nvPr/>
        </p:nvSpPr>
        <p:spPr>
          <a:xfrm>
            <a:off x="467231" y="4733290"/>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RTT中的串口设备对象</a:t>
            </a:r>
          </a:p>
        </p:txBody>
      </p:sp>
      <p:sp>
        <p:nvSpPr>
          <p:cNvPr id="100" name="文本框 99"/>
          <p:cNvSpPr txBox="1"/>
          <p:nvPr/>
        </p:nvSpPr>
        <p:spPr>
          <a:xfrm>
            <a:off x="6256020" y="1541780"/>
            <a:ext cx="5697220" cy="2999740"/>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因为设备种类很多，而且功能千差万别，所以针对具体的设备还需要有更具体的对象，比如我们的串口设备。</a:t>
            </a:r>
          </a:p>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具体的设备对象往往会把设备对象继承过来，于是整个链条就是：内核对象-&gt; 设备对象 -&gt; 具体的设备对象，就像俄罗斯套娃。记得在核心课程中，我提到过，所谓面向对象的概念核心就是结构体，前面在讲线程的时候谈到过内核对象。现在你是不是有了些体会？</a:t>
            </a:r>
          </a:p>
        </p:txBody>
      </p:sp>
      <p:pic>
        <p:nvPicPr>
          <p:cNvPr id="175" name="图片 175"/>
          <p:cNvPicPr>
            <a:picLocks noChangeAspect="1"/>
          </p:cNvPicPr>
          <p:nvPr/>
        </p:nvPicPr>
        <p:blipFill>
          <a:blip r:embed="rId3">
            <a:clrChange>
              <a:clrFrom>
                <a:srgbClr val="FFFFFF"/>
              </a:clrFrom>
              <a:clrTo>
                <a:srgbClr val="FFFFFF">
                  <a:alpha val="0"/>
                </a:srgbClr>
              </a:clrTo>
            </a:clrChange>
          </a:blip>
          <a:stretch>
            <a:fillRect/>
          </a:stretch>
        </p:blipFill>
        <p:spPr>
          <a:xfrm>
            <a:off x="316230" y="1804670"/>
            <a:ext cx="5761355" cy="268668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04029"/>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230a6c4814ce96fb13bbe"/>
  <p:tag name="KSO_WM_SLIDE_ID" val="diagram20204029_1"/>
  <p:tag name="KSO_WM_TEMPLATE_SUBCATEGORY" val="0"/>
  <p:tag name="KSO_WM_TEMPLATE_MASTER_TYPE" val="0"/>
  <p:tag name="KSO_WM_TEMPLATE_COLOR_TYPE" val="1"/>
  <p:tag name="KSO_WM_SLIDE_TYPE" val="text"/>
  <p:tag name="KSO_WM_SLIDE_SUBTYPE" val="pureTxt"/>
  <p:tag name="KSO_WM_SLIDE_INDEX" val="1"/>
  <p:tag name="KSO_WM_SLIDE_SIZE" val="934*540"/>
  <p:tag name="KSO_WM_SLIDE_POSITION" val="0*0"/>
  <p:tag name="KSO_WM_TAG_VERSION" val="1.0"/>
  <p:tag name="KSO_WM_SLIDE_LAYOUT" val="a_f"/>
  <p:tag name="KSO_WM_SLIDE_LAYOUT_CNT" val="1_1"/>
  <p:tag name="KSO_WM_CHIP_FILLPROP" val="[[{&quot;text_align&quot;:&quot;cm&quot;,&quot;text_direction&quot;:&quot;horizontal&quot;,&quot;support_big_font&quot;:true,&quot;fill_id&quot;:&quot;af2015d2954c43fe83e1bddafbc45fc3&quot;,&quot;fill_align&quot;:&quot;cm&quot;,&quot;chip_types&quot;:[&quot;header&quot;]},{&quot;text_align&quot;:&quot;lm&quot;,&quot;text_direction&quot;:&quot;horizontal&quot;,&quot;support_big_font&quot;:true,&quot;fill_id&quot;:&quot;1d47bf39492f437c8f915c61c5dd4b40&quot;,&quot;fill_align&quot;:&quot;cm&quot;,&quot;chip_types&quot;:[&quot;text&quot;,&quot;picture&quot;]}]]"/>
  <p:tag name="KSO_WM_CHIP_DECFILLPROP" val="[]"/>
  <p:tag name="KSO_WM_CHIP_GROUPID" val="5f2230a6c4814ce96fb13bbd"/>
  <p:tag name="KSO_WM_SLIDE_BK_DARK_LIGHT" val="2"/>
  <p:tag name="KSO_WM_SLIDE_BACKGROUND_TYPE" val="general"/>
  <p:tag name="KSO_WM_SLIDE_SUPPORT_FEATURE_TYPE" val="0"/>
  <p:tag name="KSO_WM_TEMPLATE_ASSEMBLE_XID" val="5f996c0de01a7e847d6edd49"/>
  <p:tag name="KSO_WM_TEMPLATE_ASSEMBLE_GROUPID" val="5f996c0de01a7e847d6edd49"/>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4029_1*i*3"/>
  <p:tag name="KSO_WM_TEMPLATE_CATEGORY" val="diagram"/>
  <p:tag name="KSO_WM_TEMPLATE_INDEX" val="20204029"/>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4029_1*i*4"/>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4029_1*i*5"/>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4029_1*a*1"/>
  <p:tag name="KSO_WM_TEMPLATE_CATEGORY" val="diagram"/>
  <p:tag name="KSO_WM_TEMPLATE_INDEX" val="20204029"/>
  <p:tag name="KSO_WM_UNIT_LAYERLEVEL" val="1"/>
  <p:tag name="KSO_WM_TAG_VERSION" val="1.0"/>
  <p:tag name="KSO_WM_BEAUTIFY_FLAG" val="#wm#"/>
  <p:tag name="KSO_WM_UNIT_ISNUMDGMTITLE" val="0"/>
</p:tagLst>
</file>

<file path=ppt/tags/tag1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50"/>
  <p:tag name="KSO_WM_UNIT_HIGHLIGHT" val="0"/>
  <p:tag name="KSO_WM_UNIT_COMPATIBLE" val="0"/>
  <p:tag name="KSO_WM_UNIT_DIAGRAM_ISNUMVISUAL" val="0"/>
  <p:tag name="KSO_WM_UNIT_DIAGRAM_ISREFERUNIT" val="0"/>
  <p:tag name="KSO_WM_UNIT_TYPE" val="f"/>
  <p:tag name="KSO_WM_UNIT_INDEX" val="1"/>
  <p:tag name="KSO_WM_UNIT_ID" val="diagram20204029_1*f*1"/>
  <p:tag name="KSO_WM_TEMPLATE_CATEGORY" val="diagram"/>
  <p:tag name="KSO_WM_TEMPLATE_INDEX" val="20204029"/>
  <p:tag name="KSO_WM_UNIT_LAYERLEVEL" val="1"/>
  <p:tag name="KSO_WM_TAG_VERSION" val="1.0"/>
  <p:tag name="KSO_WM_BEAUTIFY_FLAG" val="#wm#"/>
  <p:tag name="KSO_WM_UNIT_SUBTYPE" val="a"/>
  <p:tag name="KSO_WM_UNIT_TEXT_FILL_FORE_SCHEMECOLOR_INDEX_BRIGHTNESS" val="0.25"/>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029_1*i*8"/>
  <p:tag name="KSO_WM_TEMPLATE_CATEGORY" val="diagram"/>
  <p:tag name="KSO_WM_TEMPLATE_INDEX" val="2020402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029_1*i*9"/>
  <p:tag name="KSO_WM_TEMPLATE_CATEGORY" val="diagram"/>
  <p:tag name="KSO_WM_TEMPLATE_INDEX" val="2020402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4029_1*i*7"/>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4029_1*i*9"/>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4029_1*i*6"/>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4029_1*i*8"/>
  <p:tag name="KSO_WM_TEMPLATE_CATEGORY" val="diagram"/>
  <p:tag name="KSO_WM_TEMPLATE_INDEX" val="2020402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0"/>
  <p:tag name="KSO_WM_SLIDE_LAYOUT_INFO" val="{&quot;id&quot;:&quot;2020-10-13T20:30:50&quot;,&quot;maxSize&quot;:{&quot;size1&quot;:23.310836929745143},&quot;minSize&quot;:{&quot;size1&quot;:23.310836929745143},&quot;normalSize&quot;:{&quot;size1&quot;:23.310836929745143},&quot;subLayout&quot;:[{&quot;id&quot;:&quot;2020-10-13T20:30:50&quot;,&quot;margin&quot;:{&quot;bottom&quot;:0.026000002399086952,&quot;left&quot;:1.6929999589920044,&quot;right&quot;:1.6929999589920044,&quot;top&quot;:1.2699999809265137},&quot;type&quot;:0},{&quot;backgroundInfo&quot;:[{&quot;bottom&quot;:0,&quot;bottomAbs&quot;:false,&quot;left&quot;:0,&quot;leftAbs&quot;:false,&quot;right&quot;:0,&quot;rightAbs&quot;:false,&quot;top&quot;:0.085812285500000002,&quot;topAbs&quot;:false,&quot;type&quot;:&quot;topBottom&quot;}],&quot;direction&quot;:1,&quot;id&quot;:&quot;2020-10-13T20:30:50&quot;,&quot;maxSize&quot;:{&quot;size1&quot;:61.299692440032956},&quot;minSize&quot;:{&quot;size1&quot;:38.799692440032956},&quot;normalSize&quot;:{&quot;size1&quot;:61.299692440032956},&quot;subLayout&quot;:[{&quot;id&quot;:&quot;2020-10-13T20:30:50&quot;,&quot;margin&quot;:{&quot;bottom&quot;:1.6929999589920044,&quot;left&quot;:1.6929999589920044,&quot;right&quot;:0.026000002399086952,&quot;top&quot;:2.9630000591278076},&quot;type&quot;:0},{&quot;id&quot;:&quot;2020-10-13T20:30:50&quot;,&quot;margin&quot;:{&quot;bottom&quot;:1.6929999589920044,&quot;left&quot;:1.6670000553131104,&quot;right&quot;:1.6929999589920044,&quot;top&quot;:2.9630000591278076},&quot;type&quot;:0}],&quot;type&quot;:0}],&quot;type&quot;:0}"/>
  <p:tag name="KSO_WM_SLIDE_BACKGROUND" val="[&quot;topBottom&quot;]"/>
  <p:tag name="KSO_WM_SLIDE_RATIO" val="1.777778"/>
  <p:tag name="KSO_WM_SLIDE_ID" val="diagram20208780_1"/>
  <p:tag name="KSO_WM_TEMPLATE_SUBCATEGORY" val="21"/>
  <p:tag name="KSO_WM_TEMPLATE_MASTER_TYPE" val="0"/>
  <p:tag name="KSO_WM_TEMPLATE_COLOR_TYPE" val="1"/>
  <p:tag name="KSO_WM_SLIDE_TYPE" val="text"/>
  <p:tag name="KSO_WM_SLIDE_SUBTYPE" val="picTxt"/>
  <p:tag name="KSO_WM_SLIDE_INDEX" val="1"/>
  <p:tag name="KSO_WM_SLIDE_SIZE" val="960*492"/>
  <p:tag name="KSO_WM_SLIDE_POSITION" val="0*48"/>
  <p:tag name="KSO_WM_TAG_VERSION" val="1.0"/>
  <p:tag name="KSO_WM_BEAUTIFY_FLAG" val="#wm#"/>
  <p:tag name="KSO_WM_TEMPLATE_CATEGORY" val="diagram"/>
  <p:tag name="KSO_WM_TEMPLATE_INDEX" val="20208780"/>
  <p:tag name="KSO_WM_SLIDE_LAYOUT" val="a_d_f"/>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3580e29b016b4dcda3286bb0b882052d&quot;,&quot;fill_align&quot;:&quot;cm&quot;,&quot;chip_types&quot;:[&quot;header&quot;]},{&quot;text_align&quot;:&quot;lm&quot;,&quot;text_direction&quot;:&quot;horizontal&quot;,&quot;support_features&quot;:[&quot;collage&quot;,&quot;carousel&quot;],&quot;support_big_font&quot;:true,&quot;fill_id&quot;:&quot;25688265ffd74483ae74c58af25f9c18&quot;,&quot;fill_align&quot;:&quot;lm&quot;,&quot;chip_types&quot;:[&quot;diagram&quot;,&quot;pictext&quot;,&quot;text&quot;,&quot;picture&quot;,&quot;chart&quot;,&quot;table&quot;,&quot;video&quot;]},{&quot;text_align&quot;:&quot;lm&quot;,&quot;text_direction&quot;:&quot;horizontal&quot;,&quot;support_features&quot;:[&quot;collage&quot;,&quot;carousel&quot;],&quot;support_big_font&quot;:true,&quot;fill_id&quot;:&quot;e491dc5185054151a9aa8f4d9f859d53&quot;,&quot;fill_align&quot;:&quot;lm&quot;,&quot;chip_types&quot;:[&quot;diagram&quot;,&quot;pictext&quot;,&quot;text&quot;,&quot;picture&quot;,&quot;chart&quot;,&quot;table&quot;,&quot;video&quot;]}]]"/>
  <p:tag name="KSO_WM_CHIP_XID" val="5eeda9c7aa51720c6c8f4f50"/>
  <p:tag name="KSO_WM_CHIP_DECFILLPROP" val="[]"/>
  <p:tag name="KSO_WM_CHIP_GROUPID" val="5eeda9c7aa51720c6c8f4f4f"/>
  <p:tag name="KSO_WM_SLIDE_BK_DARK_LIGHT" val="2"/>
  <p:tag name="KSO_WM_SLIDE_BACKGROUND_TYPE" val="topBottom"/>
  <p:tag name="KSO_WM_SLIDE_SUPPORT_FEATURE_TYPE" val="3"/>
  <p:tag name="KSO_WM_TEMPLATE_ASSEMBLE_XID" val="5f859df88e8cfd571b8bd309"/>
  <p:tag name="KSO_WM_TEMPLATE_ASSEMBLE_GROUPID" val="5f859df88e8cfd571b8bd309"/>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bdf27460de54aeb91c6d7c268279455"/>
  <p:tag name="KSO_WM_UNIT_DECORATE_INFO" val=""/>
  <p:tag name="KSO_WM_UNIT_SM_LIMIT_TYPE" val=""/>
  <p:tag name="KSO_WM_CHIP_FILLAREA_FILL_RULE" val="{&quot;fill_align&quot;:&quot;cm&quot;,&quot;fill_effect&quot;:[],&quot;fill_mode&quot;:&quot;full&quot;,&quot;sacle_strategy&quot;:&quot;stretch&quot;}"/>
  <p:tag name="KSO_WM_ASSEMBLE_CHIP_INDEX" val="fb6842f601044617b4487bf0691fc3a5"/>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8780_1*a*1"/>
  <p:tag name="KSO_WM_TEMPLATE_CATEGORY" val="diagram"/>
  <p:tag name="KSO_WM_TEMPLATE_INDEX" val="2020878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4b35371bddb4d0a83ee4f39cf1225f4"/>
  <p:tag name="KSO_WM_UNIT_DECORATE_INFO" val=""/>
  <p:tag name="KSO_WM_UNIT_SM_LIMIT_TYPE" val=""/>
  <p:tag name="KSO_WM_CHIP_FILLAREA_FILL_RULE" val="{&quot;fill_align&quot;:&quot;cm&quot;,&quot;fill_mode&quot;:&quot;full&quot;,&quot;sacle_strategy&quot;:&quot;smart&quot;}"/>
  <p:tag name="KSO_WM_ASSEMBLE_CHIP_INDEX" val="64adc233789e45eebec5fd7d9177c5b0"/>
  <p:tag name="KSO_WM_UNIT_TEXT_FILL_FORE_SCHEMECOLOR_INDEX_BRIGHTNESS" val="0"/>
  <p:tag name="KSO_WM_UNIT_TEXT_FILL_FORE_SCHEMECOLOR_INDEX" val="13"/>
  <p:tag name="KSO_WM_UNIT_TEXT_FILL_TYPE" val="1"/>
  <p:tag name="KSO_WM_TEMPLATE_ASSEMBLE_XID" val="5f859df88e8cfd571b8bd309"/>
  <p:tag name="KSO_WM_TEMPLATE_ASSEMBLE_GROUPID" val="5f859df88e8cfd571b8bd309"/>
</p:tagLst>
</file>

<file path=ppt/tags/tag119.xml><?xml version="1.0" encoding="utf-8"?>
<p:tagLst xmlns:a="http://schemas.openxmlformats.org/drawingml/2006/main" xmlns:r="http://schemas.openxmlformats.org/officeDocument/2006/relationships" xmlns:p="http://schemas.openxmlformats.org/presentationml/2006/main">
  <p:tag name="KSO_WM_UNIT_VALUE" val="1015*1904"/>
  <p:tag name="KSO_WM_UNIT_HIGHLIGHT" val="0"/>
  <p:tag name="KSO_WM_UNIT_COMPATIBLE" val="0"/>
  <p:tag name="KSO_WM_UNIT_DIAGRAM_ISNUMVISUAL" val="0"/>
  <p:tag name="KSO_WM_UNIT_DIAGRAM_ISREFERUNIT" val="0"/>
  <p:tag name="KSO_WM_UNIT_TYPE" val="d"/>
  <p:tag name="KSO_WM_UNIT_INDEX" val="1"/>
  <p:tag name="KSO_WM_UNIT_ID" val="diagram20208780_1*d*1"/>
  <p:tag name="KSO_WM_TEMPLATE_CATEGORY" val="diagram"/>
  <p:tag name="KSO_WM_TEMPLATE_INDEX" val="20208780"/>
  <p:tag name="KSO_WM_UNIT_LAYERLEVEL" val="1"/>
  <p:tag name="KSO_WM_TAG_VERSION" val="1.0"/>
  <p:tag name="KSO_WM_BEAUTIFY_FLAG" val="#wm#"/>
  <p:tag name="KSO_WM_CHIP_GROUPID" val="5e7310da9a230a26b9e88a19"/>
  <p:tag name="KSO_WM_CHIP_XID" val="5e7310da9a230a26b9e88a1a"/>
  <p:tag name="KSO_WM_UNIT_DEC_AREA_ID" val="659acf162b7e45e189692d9eac29c036"/>
  <p:tag name="KSO_WM_UNIT_DECORATE_INFO" val=""/>
  <p:tag name="KSO_WM_UNIT_SM_LIMIT_TYPE" val=""/>
  <p:tag name="KSO_WM_CHIP_FILLAREA_FILL_RULE" val="{&quot;fill_align&quot;:&quot;lm&quot;,&quot;fill_mode&quot;:&quot;full&quot;,&quot;sacle_strategy&quot;:&quot;smart&quot;}"/>
  <p:tag name="KSO_WM_ASSEMBLE_CHIP_INDEX" val="ab4cc811a26a41c2a365a060deb0770c"/>
  <p:tag name="KSO_WM_UNIT_PLACING_PICTURE" val="ab4cc811a26a41c2a365a060deb0770c"/>
  <p:tag name="KSO_WM_UNIT_SUPPORT_BIG_FONT" val="1"/>
  <p:tag name="KSO_WM_UNIT_SUPPORT_UNIT_TYPE" val="[&quot;l&quot;,&quot;m&quot;,&quot;n&quot;,&quot;o&quot;,&quot;p&quot;,&quot;q&quot;,&quot;r&quot;,&quot;δ&quot;,&quot;ε&quot;,&quot;ζ&quot;,&quot;η&quot;,&quot;d&quot;,&quot;α&quot;,&quot;β&quot;,&quot;θ&quot;]"/>
  <p:tag name="KSO_WM_TEMPLATE_ASSEMBLE_XID" val="5f859df88e8cfd571b8bd309"/>
  <p:tag name="KSO_WM_TEMPLATE_ASSEMBLE_GROUPID" val="5f859df88e8cfd571b8bd309"/>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80_1*f*1"/>
  <p:tag name="KSO_WM_TEMPLATE_CATEGORY" val="diagram"/>
  <p:tag name="KSO_WM_TEMPLATE_INDEX" val="20208780"/>
  <p:tag name="KSO_WM_UNIT_LAYERLEVEL" val="1"/>
  <p:tag name="KSO_WM_TAG_VERSION" val="1.0"/>
  <p:tag name="KSO_WM_BEAUTIFY_FLAG" val="#wm#"/>
  <p:tag name="KSO_WM_UNIT_DEFAULT_FONT" val="14;20;2"/>
  <p:tag name="KSO_WM_UNIT_BLOCK" val="0"/>
  <p:tag name="KSO_WM_UNIT_VALUE" val="130"/>
  <p:tag name="KSO_WM_UNIT_SHOW_EDIT_AREA_INDICATION" val="1"/>
  <p:tag name="KSO_WM_CHIP_GROUPID" val="5e6b05596848fb12bee65ac8"/>
  <p:tag name="KSO_WM_CHIP_XID" val="5e6b05596848fb12bee65aca"/>
  <p:tag name="KSO_WM_UNIT_DEC_AREA_ID" val="357044977ec34953b2a37bfcbfcc4389"/>
  <p:tag name="KSO_WM_UNIT_DECORATE_INFO" val=""/>
  <p:tag name="KSO_WM_UNIT_SM_LIMIT_TYPE" val=""/>
  <p:tag name="KSO_WM_CHIP_FILLAREA_FILL_RULE" val="{&quot;fill_align&quot;:&quot;lm&quot;,&quot;fill_mode&quot;:&quot;full&quot;,&quot;sacle_strategy&quot;:&quot;smart&quot;}"/>
  <p:tag name="KSO_WM_ASSEMBLE_CHIP_INDEX" val="9abe527a322943eb8bd5efcb8a64a582"/>
  <p:tag name="KSO_WM_UNIT_SUPPORT_BIG_FONT" val="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859df88e8cfd571b8bd309"/>
  <p:tag name="KSO_WM_TEMPLATE_ASSEMBLE_GROUPID" val="5f859df88e8cfd571b8bd309"/>
</p:tagLst>
</file>

<file path=ppt/tags/tag1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8.xml><?xml version="1.0" encoding="utf-8"?>
<p:tagLst xmlns:a="http://schemas.openxmlformats.org/drawingml/2006/main" xmlns:r="http://schemas.openxmlformats.org/officeDocument/2006/relationships" xmlns:p="http://schemas.openxmlformats.org/presentationml/2006/main">
  <p:tag name="KSO_WM_SLIDE_ITEM_CNT" val="0"/>
  <p:tag name="KSO_WM_SLIDE_SUBTYPE" val="picTxt"/>
  <p:tag name="KSO_WM_TEMPLATE_TOPIC_DEFAULT" val="1"/>
  <p:tag name="KSO_WM_TEMPLATE_JOB_ID" val="2"/>
  <p:tag name="KSO_WM_TEMPLATE_SCENE_ID" val="1"/>
  <p:tag name="KSO_WM_TEMPLATE_OUTLINE_ID" val="15"/>
  <p:tag name="KSO_WM_TEMPLATE_TOPIC_ID" val="2869567"/>
  <p:tag name="KSO_WM_SLIDE_SIZE" val="866*492"/>
  <p:tag name="KSO_WM_SLIDE_POSITION" val="47*0"/>
  <p:tag name="KSO_WM_BEAUTIFY_FLAG" val="#wm#"/>
  <p:tag name="KSO_WM_SLIDE_TYPE" val="text"/>
  <p:tag name="KSO_WM_SLIDE_LAYOUT_CNT" val="1_1_2"/>
  <p:tag name="KSO_WM_SLIDE_LAYOUT" val="a_d_f"/>
  <p:tag name="KSO_WM_SLIDE_INDEX" val="1"/>
  <p:tag name="KSO_WM_SLIDE_ID" val="diagram20212673_1"/>
  <p:tag name="KSO_WM_TAG_VERSION" val="1.0"/>
  <p:tag name="KSO_WM_TEMPLATE_INDEX" val="20212673"/>
  <p:tag name="KSO_WM_TEMPLATE_CATEGORY" val="diagram"/>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2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id&quot;:&quot;2020-10-29T09:59:11&quot;,&quot;maxSize&quot;:{&quot;size1&quot;:24.299664755197483},&quot;minSize&quot;:{&quot;size1&quot;:24.299664755197483},&quot;normalSize&quot;:{&quot;size1&quot;:24.299664755197483},&quot;subLayout&quot;:[{&quot;id&quot;:&quot;2020-10-29T09:59:11&quot;,&quot;margin&quot;:{&quot;bottom&quot;:0.81999999284744263,&quot;left&quot;:2.5399999618530273,&quot;right&quot;:3.3870000839233398,&quot;top&quot;:1.6929999589920044},&quot;type&quot;:0},{&quot;id&quot;:&quot;2020-10-29T09:59:11&quot;,&quot;maxSize&quot;:{&quot;size1&quot;:50.799557142248531},&quot;minSize&quot;:{&quot;size1&quot;:26.399557142248533},&quot;normalSize&quot;:{&quot;size1&quot;:33.062319508313408},&quot;subLayout&quot;:[{&quot;id&quot;:&quot;2020-10-29T09:59:11&quot;,&quot;margin&quot;:{&quot;bottom&quot;:1.2430000305175781,&quot;left&quot;:1.6929999589920044,&quot;right&quot;:1.6929999589920044,&quot;top&quot;:0.026000002399086952},&quot;type&quot;:0},{&quot;direction&quot;:1,&quot;id&quot;:&quot;2020-10-29T09:59:11&quot;,&quot;maxSize&quot;:{&quot;size1&quot;:66.200000000000003},&quot;minSize&quot;:{&quot;size1&quot;:33.799999999999997},&quot;normalSize&quot;:{&quot;size1&quot;:42.54999999999999},&quot;subLayout&quot;:[{&quot;id&quot;:&quot;2020-10-29T09:59:11&quot;,&quot;margin&quot;:{&quot;bottom&quot;:1.6929999589920044,&quot;left&quot;:1.6929999589920044,&quot;right&quot;:0.42300000786781311,&quot;top&quot;:0.026000002399086952},&quot;type&quot;:0},{&quot;id&quot;:&quot;2020-10-29T09:59:11&quot;,&quot;margin&quot;:{&quot;bottom&quot;:1.6929999589920044,&quot;left&quot;:0.42300000786781311,&quot;right&quot;:1.6929999589920044,&quot;top&quot;:0.026000002399086952},&quot;type&quot;:0}],&quot;type&quot;:0}],&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3b20abe0fb754eea9798a98df6aeb5fa&quot;,&quot;fill_align&quot;:&quot;lb&quot;,&quot;text_align&quot;:&quot;lb&quot;,&quot;text_direction&quot;:&quot;horizontal&quot;,&quot;chip_types&quot;:[&quot;header&quot;]},{&quot;fill_id&quot;:&quot;522e3d61ab904b09803ebac8b95b7233&quot;,&quot;fill_align&quot;:&quot;lt&quot;,&quot;text_align&quot;:&quot;lt&quot;,&quot;text_direction&quot;:&quot;horizontal&quot;,&quot;chip_types&quot;:[&quot;text&quot;]},{&quot;fill_id&quot;:&quot;06f9c62be9ad4c6aa76f55aa2cb6bdfe&quot;,&quot;fill_align&quot;:&quot;lt&quot;,&quot;text_align&quot;:&quot;lt&quot;,&quot;text_direction&quot;:&quot;horizontal&quot;,&quot;chip_types&quot;:[&quot;picture&quot;],&quot;support_features&quot;:[&quot;collage&quot;]},{&quot;fill_id&quot;:&quot;d2c5abe041bd40478ad231c5870775f7&quot;,&quot;fill_align&quot;:&quot;lt&quot;,&quot;text_align&quot;:&quot;lt&quot;,&quot;text_direction&quot;:&quot;horizontal&quot;,&quot;chip_types&quot;:[&quot;text&quot;]}],[{&quot;fill_id&quot;:&quot;3b20abe0fb754eea9798a98df6aeb5fa&quot;,&quot;fill_align&quot;:&quot;lb&quot;,&quot;text_align&quot;:&quot;lb&quot;,&quot;text_direction&quot;:&quot;horizontal&quot;,&quot;chip_types&quot;:[&quot;header&quot;]},{&quot;fill_id&quot;:&quot;522e3d61ab904b09803ebac8b95b7233&quot;,&quot;fill_align&quot;:&quot;lt&quot;,&quot;text_align&quot;:&quot;lt&quot;,&quot;text_direction&quot;:&quot;horizontal&quot;,&quot;chip_types&quot;:[&quot;text&quot;]},{&quot;fill_id&quot;:&quot;06f9c62be9ad4c6aa76f55aa2cb6bdfe&quot;,&quot;fill_align&quot;:&quot;lt&quot;,&quot;text_align&quot;:&quot;lt&quot;,&quot;text_direction&quot;:&quot;horizontal&quot;,&quot;chip_types&quot;:[&quot;pictext&quot;,&quot;text&quot;,&quot;picture&quot;,&quot;chart&quot;,&quot;table&quot;,&quot;video&quot;],&quot;support_features&quot;:[&quot;collage&quot;]},{&quot;fill_id&quot;:&quot;d2c5abe041bd40478ad231c5870775f7&quot;,&quot;fill_align&quot;:&quot;lt&quot;,&quot;text_align&quot;:&quot;lt&quot;,&quot;text_direction&quot;:&quot;horizontal&quot;,&quot;chip_types&quot;:[&quot;pictext&quot;,&quot;text&quot;,&quot;picture&quot;,&quot;chart&quot;,&quot;table&quot;,&quot;video&quot;],&quot;support_features&quot;:[&quot;collage&quot;]}]]"/>
  <p:tag name="KSO_WM_CHIP_XID" val="5ef3209bc6295c63c1a2e08a"/>
  <p:tag name="KSO_WM_SLIDE_CAN_ADD_NAVIGATION" val="1"/>
  <p:tag name="KSO_WM_CHIP_GROUPID" val="5ef3209bc6295c63c1a2e089"/>
  <p:tag name="KSO_WM_SLIDE_BK_DARK_LIGHT" val="2"/>
  <p:tag name="KSO_WM_SLIDE_BACKGROUND_TYPE" val="general"/>
  <p:tag name="KSO_WM_SLIDE_SUPPORT_FEATURE_TYPE" val="1"/>
  <p:tag name="KSO_WM_TEMPLATE_ASSEMBLE_XID" val="5f9a21efe01a7e847d6fd1e3"/>
  <p:tag name="KSO_WM_TEMPLATE_ASSEMBLE_GROUPID" val="5f9a21efe01a7e847d6fd1e3"/>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2673_1*a*1"/>
  <p:tag name="KSO_WM_TEMPLATE_CATEGORY" val="diagram"/>
  <p:tag name="KSO_WM_TEMPLATE_INDEX" val="20212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67d8c4a6f35f44f4b94b2a205532fd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816d997649941e8ad6b11027cd1ec4b"/>
  <p:tag name="KSO_WM_UNIT_TEXT_FILL_FORE_SCHEMECOLOR_INDEX_BRIGHTNESS" val="0"/>
  <p:tag name="KSO_WM_UNIT_TEXT_FILL_FORE_SCHEMECOLOR_INDEX" val="13"/>
  <p:tag name="KSO_WM_UNIT_TEXT_FILL_TYPE" val="1"/>
  <p:tag name="KSO_WM_TEMPLATE_ASSEMBLE_XID" val="5f9a21efe01a7e847d6fd1e3"/>
  <p:tag name="KSO_WM_TEMPLATE_ASSEMBLE_GROUPID" val="5f9a21efe01a7e847d6fd1e3"/>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3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673_1*f*2"/>
  <p:tag name="KSO_WM_TEMPLATE_CATEGORY" val="diagram"/>
  <p:tag name="KSO_WM_TEMPLATE_INDEX" val="2021267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0656e7b162014b4194141b5c33a2b39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d16421147bd4f1ba72a7f2488d77dd4"/>
  <p:tag name="KSO_WM_UNIT_TEXT_FILL_FORE_SCHEMECOLOR_INDEX_BRIGHTNESS" val="0.25"/>
  <p:tag name="KSO_WM_UNIT_TEXT_FILL_FORE_SCHEMECOLOR_INDEX" val="13"/>
  <p:tag name="KSO_WM_UNIT_TEXT_FILL_TYPE" val="1"/>
  <p:tag name="KSO_WM_TEMPLATE_ASSEMBLE_XID" val="5f9a21efe01a7e847d6fd1e3"/>
  <p:tag name="KSO_WM_TEMPLATE_ASSEMBLE_GROUPID" val="5f9a21efe01a7e847d6fd1e3"/>
</p:tagLst>
</file>

<file path=ppt/tags/tag13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73_1*f*1"/>
  <p:tag name="KSO_WM_TEMPLATE_CATEGORY" val="diagram"/>
  <p:tag name="KSO_WM_TEMPLATE_INDEX" val="20212673"/>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5d6090f8a5424ceaa68ed5dbd3817c5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086ca113c3d490bb911f83c7a5275d7"/>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9a21efe01a7e847d6fd1e3"/>
  <p:tag name="KSO_WM_TEMPLATE_ASSEMBLE_GROUPID" val="5f9a21efe01a7e847d6fd1e3"/>
</p:tagLst>
</file>

<file path=ppt/tags/tag132.xml><?xml version="1.0" encoding="utf-8"?>
<p:tagLst xmlns:a="http://schemas.openxmlformats.org/drawingml/2006/main" xmlns:r="http://schemas.openxmlformats.org/officeDocument/2006/relationships" xmlns:p="http://schemas.openxmlformats.org/presentationml/2006/main">
  <p:tag name="KSO_WM_UNIT_VALUE" val="719*2030"/>
  <p:tag name="KSO_WM_UNIT_HIGHLIGHT" val="0"/>
  <p:tag name="KSO_WM_UNIT_COMPATIBLE" val="0"/>
  <p:tag name="KSO_WM_UNIT_DIAGRAM_ISNUMVISUAL" val="0"/>
  <p:tag name="KSO_WM_UNIT_DIAGRAM_ISREFERUNIT" val="0"/>
  <p:tag name="KSO_WM_UNIT_TYPE" val="d"/>
  <p:tag name="KSO_WM_UNIT_INDEX" val="1"/>
  <p:tag name="KSO_WM_UNIT_ID" val="diagram20212673_1*d*1"/>
  <p:tag name="KSO_WM_TEMPLATE_CATEGORY" val="diagram"/>
  <p:tag name="KSO_WM_TEMPLATE_INDEX" val="20212673"/>
  <p:tag name="KSO_WM_UNIT_LAYERLEVEL" val="1"/>
  <p:tag name="KSO_WM_TAG_VERSION" val="1.0"/>
  <p:tag name="KSO_WM_BEAUTIFY_FLAG" val="#wm#"/>
  <p:tag name="KSO_WM_CHIP_GROUPID" val="5e7310da9a230a26b9e88a19"/>
  <p:tag name="KSO_WM_CHIP_XID" val="5e7310da9a230a26b9e88a1a"/>
  <p:tag name="KSO_WM_UNIT_DEC_AREA_ID" val="6e817e12151c4041a86b91d61725d2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86d921ec8c64f16b4d4983b8bcb7106"/>
  <p:tag name="KSO_WM_UNIT_PLACING_PICTURE" val="e86d921ec8c64f16b4d4983b8bcb7106"/>
  <p:tag name="KSO_WM_UNIT_SUPPORT_UNIT_TYPE" val="[&quot;d&quot;,&quot;α&quot;,&quot;β&quot;,&quot;θ&quot;]"/>
  <p:tag name="KSO_WM_TEMPLATE_ASSEMBLE_XID" val="5f9a21efe01a7e847d6fd1e3"/>
  <p:tag name="KSO_WM_TEMPLATE_ASSEMBLE_GROUPID" val="5f9a21efe01a7e847d6fd1e3"/>
  <p:tag name="KSO_WM_UNIT_PICTURE_CLIP_FLAG" val="0"/>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73_1*i*1"/>
  <p:tag name="KSO_WM_TEMPLATE_CATEGORY" val="diagram"/>
  <p:tag name="KSO_WM_TEMPLATE_INDEX" val="20212673"/>
  <p:tag name="KSO_WM_UNIT_LAYERLEVEL" val="1"/>
  <p:tag name="KSO_WM_TAG_VERSION" val="1.0"/>
  <p:tag name="KSO_WM_BEAUTIFY_FLAG" val="#wm#"/>
  <p:tag name="KSO_WM_UNIT_COLOR_SCHEME_SHAPE_ID" val="47"/>
  <p:tag name="KSO_WM_UNIT_COLOR_SCHEME_PARENT_PAGE" val="0_1"/>
  <p:tag name="KSO_WM_UNIT_ADJUSTLAYOUT_ID" val="47"/>
  <p:tag name="KSO_WM_UNIT_BLOCK" val="0"/>
  <p:tag name="KSO_WM_UNIT_SM_LIMIT_TYPE" val="2"/>
  <p:tag name="KSO_WM_UNIT_DEC_AREA_ID" val="9082cdeb12954351ae797c4760a29bc6"/>
  <p:tag name="KSO_WM_UNIT_DECORATE_INFO" val="{&quot;ReferentInfo&quot;:{&quot;Id&quot;:&quot;slide&quot;,&quot;X&quot;:{&quot;Pos&quot;:2},&quot;Y&quot;:{&quot;Pos&quot;:0}},&quot;DecorateInfoX&quot;:{&quot;Pos&quot;:2,&quot;IsAbs&quot;:true},&quot;DecorateInfoY&quot;:{&quot;Pos&quot;:0,&quot;IsAbs&quot;:false},&quot;DecorateInfoW&quot;:{&quot;IsAbs&quot;:false},&quot;DecorateInfoH&quot;:{&quot;IsAbs&quot;:false},&quot;whChangeMode&quot;:1}"/>
  <p:tag name="KSO_WM_CHIP_GROUPID" val="5ef3209bc6295c63c1a2e089"/>
  <p:tag name="KSO_WM_CHIP_XID" val="5ef3209bc6295c63c1a2e08a"/>
  <p:tag name="KSO_WM_TEMPLATE_ASSEMBLE_XID" val="5f9a21efe01a7e847d6fd1e3"/>
  <p:tag name="KSO_WM_TEMPLATE_ASSEMBLE_GROUPID" val="5f9a21efe01a7e847d6fd1e3"/>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73_1*i*5"/>
  <p:tag name="KSO_WM_TEMPLATE_CATEGORY" val="diagram"/>
  <p:tag name="KSO_WM_TEMPLATE_INDEX" val="20212673"/>
  <p:tag name="KSO_WM_UNIT_LAYERLEVEL" val="1"/>
  <p:tag name="KSO_WM_TAG_VERSION" val="1.0"/>
  <p:tag name="KSO_WM_BEAUTIFY_FLAG" val="#wm#"/>
  <p:tag name="KSO_WM_UNIT_COLOR_SCHEME_SHAPE_ID" val="16"/>
  <p:tag name="KSO_WM_UNIT_COLOR_SCHEME_PARENT_PAGE" val="0_1"/>
  <p:tag name="KSO_WM_UNIT_DECOLORIZATION" val="1"/>
  <p:tag name="KSO_WM_UNIT_ADJUSTLAYOUT_ID" val="16"/>
  <p:tag name="KSO_WM_UNIT_BLOCK" val="0"/>
  <p:tag name="KSO_WM_UNIT_SM_LIMIT_TYPE" val="0"/>
  <p:tag name="KSO_WM_UNIT_DEC_AREA_ID" val="b31f0bdeeb9f497198b3fb1e50711b46"/>
  <p:tag name="KSO_WM_UNIT_DECORATE_INFO" val="{&quot;DecorateInfoH&quot;:{&quot;IsAbs&quot;:true},&quot;DecorateInfoW&quot;:{&quot;IsAbs&quot;:true},&quot;DecorateInfoX&quot;:{&quot;IsAbs&quot;:true,&quot;Pos&quot;:1},&quot;DecorateInfoY&quot;:{&quot;IsAbs&quot;:true,&quot;Pos&quot;:2},&quot;ReferentInfo&quot;:{&quot;Id&quot;:&quot;0656e7b162014b4194141b5c33a2b396&quot;,&quot;X&quot;:{&quot;Pos&quot;:1},&quot;Y&quot;:{&quot;Pos&quot;:2}},&quot;whChangeMode&quot;:0}"/>
  <p:tag name="KSO_WM_CHIP_GROUPID" val="5ef3209bc6295c63c1a2e089"/>
  <p:tag name="KSO_WM_CHIP_XID" val="5ef3209bc6295c63c1a2e08a"/>
  <p:tag name="KSO_WM_UNIT_LINE_FORE_SCHEMECOLOR_INDEX_BRIGHTNESS" val="-0.25"/>
  <p:tag name="KSO_WM_UNIT_LINE_FORE_SCHEMECOLOR_INDEX" val="14"/>
  <p:tag name="KSO_WM_UNIT_LINE_FILL_TYPE" val="2"/>
  <p:tag name="KSO_WM_TEMPLATE_ASSEMBLE_XID" val="5f9a21efe01a7e847d6fd1e3"/>
  <p:tag name="KSO_WM_TEMPLATE_ASSEMBLE_GROUPID" val="5f9a21efe01a7e847d6fd1e3"/>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73_1*i*2"/>
  <p:tag name="KSO_WM_TEMPLATE_CATEGORY" val="diagram"/>
  <p:tag name="KSO_WM_TEMPLATE_INDEX" val="20212673"/>
  <p:tag name="KSO_WM_UNIT_LAYERLEVEL" val="1"/>
  <p:tag name="KSO_WM_TAG_VERSION" val="1.0"/>
  <p:tag name="KSO_WM_BEAUTIFY_FLAG" val="#wm#"/>
  <p:tag name="KSO_WM_UNIT_COLOR_SCHEME_SHAPE_ID" val="45"/>
  <p:tag name="KSO_WM_UNIT_COLOR_SCHEME_PARENT_PAGE" val="0_1"/>
  <p:tag name="KSO_WM_UNIT_ADJUSTLAYOUT_ID" val="45"/>
  <p:tag name="KSO_WM_UNIT_SM_LIMIT_TYPE" val="2"/>
  <p:tag name="KSO_WM_CHIP_GROUPID" val="5ef3209bc6295c63c1a2e089"/>
  <p:tag name="KSO_WM_CHIP_XID" val="5ef3209bc6295c63c1a2e08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2"/>
  <p:tag name="KSO_WM_TEMPLATE_ASSEMBLE_XID" val="5f9a21efe01a7e847d6fd1e3"/>
  <p:tag name="KSO_WM_TEMPLATE_ASSEMBLE_GROUPID" val="5f9a21efe01a7e847d6fd1e3"/>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73_1*i*3"/>
  <p:tag name="KSO_WM_TEMPLATE_CATEGORY" val="diagram"/>
  <p:tag name="KSO_WM_TEMPLATE_INDEX" val="20212673"/>
  <p:tag name="KSO_WM_UNIT_LAYERLEVEL" val="1"/>
  <p:tag name="KSO_WM_TAG_VERSION" val="1.0"/>
  <p:tag name="KSO_WM_BEAUTIFY_FLAG" val="#wm#"/>
  <p:tag name="KSO_WM_UNIT_COLOR_SCHEME_SHAPE_ID" val="46"/>
  <p:tag name="KSO_WM_UNIT_COLOR_SCHEME_PARENT_PAGE" val="0_1"/>
  <p:tag name="KSO_WM_UNIT_ADJUSTLAYOUT_ID" val="46"/>
  <p:tag name="KSO_WM_UNIT_SM_LIMIT_TYPE" val="2"/>
  <p:tag name="KSO_WM_CHIP_GROUPID" val="5ef3209bc6295c63c1a2e089"/>
  <p:tag name="KSO_WM_CHIP_XID" val="5ef3209bc6295c63c1a2e08a"/>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5f9a21efe01a7e847d6fd1e3"/>
  <p:tag name="KSO_WM_TEMPLATE_ASSEMBLE_GROUPID" val="5f9a21efe01a7e847d6fd1e3"/>
</p:tagLst>
</file>

<file path=ppt/tags/tag13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1212_1"/>
  <p:tag name="KSO_WM_TEMPLATE_SUBCATEGORY" val="21"/>
  <p:tag name="KSO_WM_TEMPLATE_MASTER_TYPE" val="0"/>
  <p:tag name="KSO_WM_TEMPLATE_COLOR_TYPE" val="1"/>
  <p:tag name="KSO_WM_SLIDE_TYPE" val="text"/>
  <p:tag name="KSO_WM_SLIDE_SUBTYPE" val="picTxt"/>
  <p:tag name="KSO_WM_SLIDE_INDEX" val="1"/>
  <p:tag name="KSO_WM_SLIDE_SIZE" val="960*456"/>
  <p:tag name="KSO_WM_SLIDE_POSITION" val="0*0"/>
  <p:tag name="KSO_WM_TAG_VERSION" val="1.0"/>
  <p:tag name="KSO_WM_BEAUTIFY_FLAG" val="#wm#"/>
  <p:tag name="KSO_WM_TEMPLATE_CATEGORY" val="diagram"/>
  <p:tag name="KSO_WM_TEMPLATE_INDEX" val="20211212"/>
  <p:tag name="KSO_WM_SLIDE_LAYOUT" val="a_d_f"/>
  <p:tag name="KSO_WM_SLIDE_LAYOUT_CNT" val="1_1_1"/>
  <p:tag name="KSO_WM_SLIDE_LAYOUT_INFO" val="{&quot;id&quot;:&quot;2020-11-09T19:16:18&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1-09T19:16:18&quot;,&quot;margin&quot;:{&quot;bottom&quot;:0.42300000786781311,&quot;left&quot;:1.2699999809265137,&quot;right&quot;:1.2380000352859497,&quot;top&quot;:0.42300000786781311},&quot;type&quot;:0},{&quot;direction&quot;:1,&quot;id&quot;:&quot;2020-11-09T19:16:18&quot;,&quot;maxSize&quot;:{&quot;size1&quot;:36.199602013801147},&quot;minSize&quot;:{&quot;size1&quot;:36.199602013801147},&quot;normalSize&quot;:{&quot;size1&quot;:36.199602013801147},&quot;subLayout&quot;:[{&quot;id&quot;:&quot;2020-11-09T19:16:18&quot;,&quot;margin&quot;:{&quot;bottom&quot;:3.809999942779541,&quot;left&quot;:2.5399999618530273,&quot;right&quot;:1.2699999809265137,&quot;top&quot;:4.2329998016357422},&quot;type&quot;:0},{&quot;id&quot;:&quot;2020-11-09T19:16:18&quot;,&quot;margin&quot;:{&quot;bottom&quot;:2.9630000591278076,&quot;left&quot;:0.84700000286102295,&quot;right&quot;:1.6610000133514404,&quot;top&quot;:3.3870000839233398},&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778e478fb0c58a9434"/>
  <p:tag name="KSO_WM_CHIP_FILLPROP" val="[[{&quot;text_align&quot;:&quot;lm&quot;,&quot;text_direction&quot;:&quot;horizontal&quot;,&quot;support_big_font&quot;:false,&quot;fill_id&quot;:&quot;c934b58042b44607bfcc30469ccc57d1&quot;,&quot;fill_align&quot;:&quot;lm&quot;,&quot;chip_types&quot;:[&quot;header&quot;]},{&quot;text_align&quot;:&quot;lm&quot;,&quot;text_direction&quot;:&quot;horizontal&quot;,&quot;support_big_font&quot;:false,&quot;fill_id&quot;:&quot;10982f7e852b4367b3f6476e233ee87b&quot;,&quot;fill_align&quot;:&quot;cm&quot;,&quot;chip_types&quot;:[&quot;text&quot;,&quot;picture&quot;]},{&quot;text_align&quot;:&quot;cm&quot;,&quot;text_direction&quot;:&quot;horizontal&quot;,&quot;support_big_font&quot;:false,&quot;fill_id&quot;:&quot;fbbe603274bf4c259f47f9a86b67354d&quot;,&quot;fill_align&quot;:&quot;cm&quot;,&quot;chip_types&quot;:[&quot;text&quot;,&quot;picture&quot;,&quot;chart&quot;,&quot;table&quot;,&quot;video&quot;]}],[{&quot;text_align&quot;:&quot;lm&quot;,&quot;text_direction&quot;:&quot;horizontal&quot;,&quot;support_big_font&quot;:false,&quot;fill_id&quot;:&quot;c934b58042b44607bfcc30469ccc57d1&quot;,&quot;fill_align&quot;:&quot;lm&quot;,&quot;chip_types&quot;:[&quot;header&quot;]},{&quot;text_align&quot;:&quot;lm&quot;,&quot;text_direction&quot;:&quot;horizontal&quot;,&quot;support_big_font&quot;:false,&quot;fill_id&quot;:&quot;10982f7e852b4367b3f6476e233ee87b&quot;,&quot;fill_align&quot;:&quot;cm&quot;,&quot;chip_types&quot;:[&quot;picture&quot;]},{&quot;text_align&quot;:&quot;lm&quot;,&quot;text_direction&quot;:&quot;horizontal&quot;,&quot;support_big_font&quot;:false,&quot;fill_id&quot;:&quot;fbbe603274bf4c259f47f9a86b67354d&quot;,&quot;fill_align&quot;:&quot;c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5fa925010f63d42c4845eb67"/>
  <p:tag name="KSO_WM_TEMPLATE_ASSEMBLE_GROUPID" val="5fa925010f63d42c4845eb67"/>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212_1*i*2"/>
  <p:tag name="KSO_WM_TEMPLATE_CATEGORY" val="diagram"/>
  <p:tag name="KSO_WM_TEMPLATE_INDEX" val="20211212"/>
  <p:tag name="KSO_WM_UNIT_LAYERLEVEL" val="1"/>
  <p:tag name="KSO_WM_TAG_VERSION" val="1.0"/>
  <p:tag name="KSO_WM_BEAUTIFY_FLAG" val="#wm#"/>
  <p:tag name="KSO_WM_UNIT_BLOCK" val="0"/>
  <p:tag name="KSO_WM_UNIT_SM_LIMIT_TYPE" val="1"/>
  <p:tag name="KSO_WM_UNIT_DEC_AREA_ID" val="ad0478d7b91742c19febd6454287f58d"/>
  <p:tag name="KSO_WM_UNIT_TYPE" val="i"/>
  <p:tag name="KSO_WM_UNIT_INDEX" val="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5ee1ca4d6848d78f644aeb"/>
  <p:tag name="KSO_WM_CHIP_XID" val="5f5f3b778e478fb0c58a94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08"/>
  <p:tag name="KSO_WM_TEMPLATE_ASSEMBLE_XID" val="5fa925010f63d42c4845eb67"/>
  <p:tag name="KSO_WM_TEMPLATE_ASSEMBLE_GROUPID" val="5fa925010f63d42c4845eb67"/>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12_1*a*1"/>
  <p:tag name="KSO_WM_TEMPLATE_CATEGORY" val="diagram"/>
  <p:tag name="KSO_WM_TEMPLATE_INDEX" val="2021121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41b4210b830487d829883b10df48e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1"/>
  <p:tag name="KSO_WM_CHIP_FILLAREA_FILL_RULE" val="{&quot;fill_align&quot;:&quot;lm&quot;,&quot;fill_mode&quot;:&quot;full&quot;,&quot;sacle_strategy&quot;:&quot;smart&quot;}"/>
  <p:tag name="KSO_WM_ASSEMBLE_CHIP_INDEX" val="71b668d2261f445b95973c5bfeace216"/>
  <p:tag name="KSO_WM_UNIT_TEXT_FILL_FORE_SCHEMECOLOR_INDEX_BRIGHTNESS" val="0"/>
  <p:tag name="KSO_WM_UNIT_TEXT_FILL_FORE_SCHEMECOLOR_INDEX" val="13"/>
  <p:tag name="KSO_WM_UNIT_TEXT_FILL_TYPE" val="1"/>
  <p:tag name="KSO_WM_TEMPLATE_ASSEMBLE_XID" val="5fa925010f63d42c4845eb67"/>
  <p:tag name="KSO_WM_TEMPLATE_ASSEMBLE_GROUPID" val="5fa925010f63d42c4845eb67"/>
</p:tagLst>
</file>

<file path=ppt/tags/tag14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12_1*f*1"/>
  <p:tag name="KSO_WM_TEMPLATE_CATEGORY" val="diagram"/>
  <p:tag name="KSO_WM_TEMPLATE_INDEX" val="20211212"/>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4b65b5f9cbf94d00a2721a08e76f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1"/>
  <p:tag name="KSO_WM_CHIP_FILLAREA_FILL_RULE" val="{&quot;fill_align&quot;:&quot;cm&quot;,&quot;fill_mode&quot;:&quot;full&quot;,&quot;sacle_strategy&quot;:&quot;smart&quot;}"/>
  <p:tag name="KSO_WM_ASSEMBLE_CHIP_INDEX" val="6f7ee6801a3b4696a8a7630c3e5b7e66"/>
  <p:tag name="KSO_WM_UNIT_SUPPORT_UNIT_TYPE" val="[&quot;d&quot;]"/>
  <p:tag name="KSO_WM_UNIT_TEXT_FILL_FORE_SCHEMECOLOR_INDEX_BRIGHTNESS" val="0.25"/>
  <p:tag name="KSO_WM_UNIT_TEXT_FILL_FORE_SCHEMECOLOR_INDEX" val="13"/>
  <p:tag name="KSO_WM_UNIT_TEXT_FILL_TYPE" val="1"/>
  <p:tag name="KSO_WM_TEMPLATE_ASSEMBLE_XID" val="5fa925010f63d42c4845eb67"/>
  <p:tag name="KSO_WM_TEMPLATE_ASSEMBLE_GROUPID" val="5fa925010f63d42c4845eb67"/>
</p:tagLst>
</file>

<file path=ppt/tags/tag14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08557_1"/>
  <p:tag name="KSO_WM_TEMPLATE_SUBCATEGORY" val="21"/>
  <p:tag name="KSO_WM_TEMPLATE_MASTER_TYPE" val="0"/>
  <p:tag name="KSO_WM_TEMPLATE_COLOR_TYPE" val="1"/>
  <p:tag name="KSO_WM_SLIDE_TYPE" val="text"/>
  <p:tag name="KSO_WM_SLIDE_SUBTYPE" val="picTxt"/>
  <p:tag name="KSO_WM_SLIDE_INDEX" val="1"/>
  <p:tag name="KSO_WM_SLIDE_SIZE" val="960*540"/>
  <p:tag name="KSO_WM_SLIDE_POSITION" val="0*0"/>
  <p:tag name="KSO_WM_TAG_VERSION" val="1.0"/>
  <p:tag name="KSO_WM_BEAUTIFY_FLAG" val="#wm#"/>
  <p:tag name="KSO_WM_TEMPLATE_CATEGORY" val="diagram"/>
  <p:tag name="KSO_WM_TEMPLATE_INDEX" val="20208557"/>
  <p:tag name="KSO_WM_SLIDE_LAYOUT" val="a_d"/>
  <p:tag name="KSO_WM_SLIDE_LAYOUT_CNT" val="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fbd8f1c417157da4526f"/>
  <p:tag name="KSO_WM_CHIP_FILLPROP" val="[[{&quot;text_align&quot;:&quot;lm&quot;,&quot;text_direction&quot;:&quot;horizontal&quot;,&quot;support_big_font&quot;:true,&quot;fill_id&quot;:&quot;a6a0dfab663e44c2ba920b65ae69ae35&quot;,&quot;fill_align&quot;:&quot;lm&quot;,&quot;chip_types&quot;:[&quot;header&quot;]},{&quot;text_align&quot;:&quot;lm&quot;,&quot;text_direction&quot;:&quot;horizontal&quot;,&quot;support_features&quot;:[&quot;collage&quot;,&quot;carousel&quot;],&quot;support_big_font&quot;:true,&quot;fill_id&quot;:&quot;374ccdda6b66494bba78fc484e66cf01&quot;,&quot;fill_align&quot;:&quot;cm&quot;,&quot;chip_types&quot;:[&quot;diagram&quot;,&quot;pictext&quot;,&quot;text&quot;,&quot;picture&quot;,&quot;chart&quot;,&quot;table&quot;,&quot;video&quot;]}]]"/>
  <p:tag name="FIXED_XID_TMP" val="5f5ee1ca4d6848d78f644aeb"/>
  <p:tag name="KSO_WM_CHIP_DECFILLPROP" val="[]"/>
  <p:tag name="KSO_WM_SLIDE_CAN_ADD_NAVIGATION" val="1"/>
  <p:tag name="KSO_WM_CHIP_GROUPID" val="5ef2fbd8f1c417157da4526e"/>
  <p:tag name="KSO_WM_SLIDE_BK_DARK_LIGHT" val="2"/>
  <p:tag name="KSO_WM_SLIDE_BACKGROUND_TYPE" val="general"/>
  <p:tag name="KSO_WM_SLIDE_SUPPORT_FEATURE_TYPE" val="3"/>
  <p:tag name="KSO_WM_TEMPLATE_ASSEMBLE_XID" val="5f9a21dee01a7e847d6fd1c1"/>
  <p:tag name="KSO_WM_TEMPLATE_ASSEMBLE_GROUPID" val="5f9a21dee01a7e847d6fd1c1"/>
  <p:tag name="KSO_WM_SLIDE_LAYOUT_INFO" val="{&quot;backgroundInfo&quot;:[{&quot;bottom&quot;:0,&quot;bottomAbs&quot;:false,&quot;left&quot;:0,&quot;leftAbs&quot;:false,&quot;right&quot;:0,&quot;rightAbs&quot;:false,&quot;top&quot;:0,&quot;topAbs&quot;:false,&quot;type&quot;:&quot;general&quot;}],&quot;id&quot;:&quot;2020-10-29T09:58:54&quot;,&quot;maxSize&quot;:{&quot;size1&quot;:24.399999999999999},&quot;minSize&quot;:{&quot;size1&quot;:22.399999999999999},&quot;normalSize&quot;:{&quot;size1&quot;:24.39981481481481},&quot;subLayout&quot;:[{&quot;id&quot;:&quot;2020-10-29T09:58:54&quot;,&quot;margin&quot;:{&quot;bottom&quot;:0.026000002399086952,&quot;left&quot;:2.5399999618530273,&quot;right&quot;:9.3129997253417969,&quot;top&quot;:2.1170001029968262},&quot;type&quot;:0},{&quot;id&quot;:&quot;2020-10-29T09:58:54&quot;,&quot;margin&quot;:{&quot;bottom&quot;:2.9630000591278076,&quot;left&quot;:2.5399999618530273,&quot;right&quot;:2.5399999618530273,&quot;top&quot;:2.0899999141693115},&quot;type&quot;:0}],&quot;type&quot;:0}"/>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7_1*i*1"/>
  <p:tag name="KSO_WM_TEMPLATE_CATEGORY" val="diagram"/>
  <p:tag name="KSO_WM_TEMPLATE_INDEX" val="20208557"/>
  <p:tag name="KSO_WM_UNIT_LAYERLEVEL" val="1"/>
  <p:tag name="KSO_WM_TAG_VERSION" val="1.0"/>
  <p:tag name="KSO_WM_BEAUTIFY_FLAG" val="#wm#"/>
  <p:tag name="KSO_WM_UNIT_BLOCK" val="0"/>
  <p:tag name="KSO_WM_UNIT_SM_LIMIT_TYPE" val="2"/>
  <p:tag name="KSO_WM_UNIT_DEC_AREA_ID" val="f43db63a1bf644c78865d15c43542aff"/>
  <p:tag name="KSO_WM_UNIT_DECORATE_INFO" val="{&quot;ReferentInfo&quot;:{&quot;Id&quot;:&quot;slide&quot;,&quot;X&quot;:{&quot;Pos&quot;:1},&quot;Y&quot;:{&quot;Pos&quot;:0}},&quot;DecorateInfoX&quot;:{&quot;Pos&quot;:0,&quot;IsAbs&quot;:false},&quot;DecorateInfoY&quot;:{&quot;Pos&quot;:0,&quot;IsAbs&quot;:false},&quot;DecorateInfoW&quot;:{&quot;IsAbs&quot;:false},&quot;DecorateInfoH&quot;:{&quot;IsAbs&quot;:false},&quot;whChangeMode&quot;:1}"/>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9a21dee01a7e847d6fd1c1"/>
  <p:tag name="KSO_WM_TEMPLATE_ASSEMBLE_GROUPID" val="5f9a21dee01a7e847d6fd1c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7_1*i*2"/>
  <p:tag name="KSO_WM_TEMPLATE_CATEGORY" val="diagram"/>
  <p:tag name="KSO_WM_TEMPLATE_INDEX" val="20208557"/>
  <p:tag name="KSO_WM_UNIT_LAYERLEVEL" val="1"/>
  <p:tag name="KSO_WM_TAG_VERSION" val="1.0"/>
  <p:tag name="KSO_WM_BEAUTIFY_FLAG" val="#wm#"/>
  <p:tag name="KSO_WM_UNIT_BLOCK" val="0"/>
  <p:tag name="KSO_WM_UNIT_SM_LIMIT_TYPE" val="2"/>
  <p:tag name="KSO_WM_UNIT_DEC_AREA_ID" val="bfc6aae100d546ff901883ad2305657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9a21dee01a7e847d6fd1c1"/>
  <p:tag name="KSO_WM_TEMPLATE_ASSEMBLE_GROUPID" val="5f9a21dee01a7e847d6fd1c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7_1*i*3"/>
  <p:tag name="KSO_WM_TEMPLATE_CATEGORY" val="diagram"/>
  <p:tag name="KSO_WM_TEMPLATE_INDEX" val="20208557"/>
  <p:tag name="KSO_WM_UNIT_LAYERLEVEL" val="1"/>
  <p:tag name="KSO_WM_TAG_VERSION" val="1.0"/>
  <p:tag name="KSO_WM_BEAUTIFY_FLAG" val="#wm#"/>
  <p:tag name="KSO_WM_UNIT_BLOCK" val="0"/>
  <p:tag name="KSO_WM_UNIT_SM_LIMIT_TYPE" val="2"/>
  <p:tag name="KSO_WM_UNIT_DEC_AREA_ID" val="769f0ae027254edc9a48b3a33376016e"/>
  <p:tag name="KSO_WM_UNIT_DECORATE_INFO" val="{&quot;DecorateInfoH&quot;:{&quot;IsAbs&quot;:true},&quot;DecorateInfoW&quot;:{&quot;IsAbs&quot;:true},&quot;DecorateInfoX&quot;:{&quot;IsAbs&quot;:true,&quot;Pos&quot;:1},&quot;DecorateInfoY&quot;:{&quot;IsAbs&quot;:true,&quot;Pos&quot;:1},&quot;ReferentInfo&quot;:{&quot;Id&quot;:&quot;d98f09e13c8b4e92963e2ec3244f5b63&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9a21dee01a7e847d6fd1c1"/>
  <p:tag name="KSO_WM_TEMPLATE_ASSEMBLE_GROUPID" val="5f9a21dee01a7e847d6fd1c1"/>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7_1*a*1"/>
  <p:tag name="KSO_WM_TEMPLATE_CATEGORY" val="diagram"/>
  <p:tag name="KSO_WM_TEMPLATE_INDEX" val="2020855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fd87f7c79f642ff8ad1d5b7cd83ab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5a2e743381c4af9bed86cd53b5eb4a0"/>
  <p:tag name="KSO_WM_UNIT_SUPPORT_BIG_FONT" val="1"/>
  <p:tag name="KSO_WM_UNIT_TEXT_FILL_FORE_SCHEMECOLOR_INDEX_BRIGHTNESS" val="0"/>
  <p:tag name="KSO_WM_UNIT_TEXT_FILL_FORE_SCHEMECOLOR_INDEX" val="13"/>
  <p:tag name="KSO_WM_UNIT_TEXT_FILL_TYPE" val="1"/>
  <p:tag name="KSO_WM_TEMPLATE_ASSEMBLE_XID" val="5f9a21dee01a7e847d6fd1c1"/>
  <p:tag name="KSO_WM_TEMPLATE_ASSEMBLE_GROUPID" val="5f9a21dee01a7e847d6fd1c1"/>
</p:tagLst>
</file>

<file path=ppt/tags/tag147.xml><?xml version="1.0" encoding="utf-8"?>
<p:tagLst xmlns:a="http://schemas.openxmlformats.org/drawingml/2006/main" xmlns:r="http://schemas.openxmlformats.org/officeDocument/2006/relationships" xmlns:p="http://schemas.openxmlformats.org/presentationml/2006/main">
  <p:tag name="KSO_WM_UNIT_VALUE" val="888*2876"/>
  <p:tag name="KSO_WM_UNIT_HIGHLIGHT" val="0"/>
  <p:tag name="KSO_WM_UNIT_COMPATIBLE" val="1"/>
  <p:tag name="KSO_WM_UNIT_DIAGRAM_ISNUMVISUAL" val="0"/>
  <p:tag name="KSO_WM_UNIT_DIAGRAM_ISREFERUNIT" val="0"/>
  <p:tag name="KSO_WM_UNIT_TYPE" val="d"/>
  <p:tag name="KSO_WM_UNIT_INDEX" val="1"/>
  <p:tag name="KSO_WM_UNIT_ID" val="diagram20208557_1*d*1"/>
  <p:tag name="KSO_WM_TEMPLATE_CATEGORY" val="diagram"/>
  <p:tag name="KSO_WM_TEMPLATE_INDEX" val="20208557"/>
  <p:tag name="KSO_WM_UNIT_LAYERLEVEL" val="1"/>
  <p:tag name="KSO_WM_TAG_VERSION" val="1.0"/>
  <p:tag name="KSO_WM_BEAUTIFY_FLAG" val="#wm#"/>
  <p:tag name="KSO_WM_CHIP_GROUPID" val="5e7310da9a230a26b9e88a19"/>
  <p:tag name="KSO_WM_CHIP_XID" val="5e7310da9a230a26b9e88a1a"/>
  <p:tag name="KSO_WM_UNIT_DEC_AREA_ID" val="d98f09e13c8b4e92963e2ec3244f5b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655381fecb745abb5eb01d4dfecd847"/>
  <p:tag name="KSO_WM_UNIT_PLACING_PICTURE" val="1655381fecb745abb5eb01d4dfecd847"/>
  <p:tag name="KSO_WM_UNIT_SUPPORT_BIG_FONT" val="1"/>
  <p:tag name="KSO_WM_UNIT_SUPPORT_UNIT_TYPE" val="[&quot;l&quot;,&quot;m&quot;,&quot;n&quot;,&quot;o&quot;,&quot;p&quot;,&quot;q&quot;,&quot;r&quot;,&quot;δ&quot;,&quot;ε&quot;,&quot;ζ&quot;,&quot;η&quot;,&quot;d&quot;,&quot;α&quot;,&quot;β&quot;,&quot;θ&quot;]"/>
  <p:tag name="KSO_WM_TEMPLATE_ASSEMBLE_XID" val="5f9a21dee01a7e847d6fd1c1"/>
  <p:tag name="KSO_WM_TEMPLATE_ASSEMBLE_GROUPID" val="5f9a21dee01a7e847d6fd1c1"/>
  <p:tag name="KSO_WM_UNIT_PICTURE_CLIP_FLAG" val="0"/>
</p:tagLst>
</file>

<file path=ppt/tags/tag14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49.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12076"/>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11-02T16:54:03&quot;,&quot;maxSize&quot;:{&quot;size1&quot;:47.5},&quot;minSize&quot;:{&quot;size1&quot;:32.5},&quot;normalSize&quot;:{&quot;size1&quot;:47.499895833333333},&quot;subLayout&quot;:[{&quot;id&quot;:&quot;2020-11-02T16:54:03&quot;,&quot;margin&quot;:{&quot;bottom&quot;:3.380000114440918,&quot;left&quot;:3.380000114440918,&quot;right&quot;:0.026000002399086952,&quot;top&quot;:3.380000114440918},&quot;type&quot;:0},{&quot;id&quot;:&quot;2020-11-02T16:54:03&quot;,&quot;margin&quot;:{&quot;bottom&quot;:3.3619999885559082,&quot;left&quot;:1.2439998388290405,&quot;right&quot;:3.3870000839233398,&quot;top&quot;:3.4110000133514404},&quot;type&quot;:0}],&quot;type&quot;:0}"/>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aa6605d5daf04fe5f6d"/>
  <p:tag name="KSO_WM_SLIDE_CAN_ADD_NAVIGATION" val="1"/>
  <p:tag name="KSO_WM_SLIDE_ID" val="diagram20212076_1"/>
  <p:tag name="KSO_WM_TEMPLATE_SUBCATEGORY" val="21"/>
  <p:tag name="KSO_WM_TEMPLATE_MASTER_TYPE" val="0"/>
  <p:tag name="KSO_WM_TEMPLATE_COLOR_TYPE" val="1"/>
  <p:tag name="KSO_WM_SLIDE_TYPE" val="text"/>
  <p:tag name="KSO_WM_SLIDE_SUBTYPE" val="picTxt"/>
  <p:tag name="KSO_WM_SLIDE_INDEX" val="1"/>
  <p:tag name="KSO_WM_SLIDE_SIZE" val="684*348"/>
  <p:tag name="KSO_WM_SLIDE_POSITION" val="132*96"/>
  <p:tag name="KSO_WM_TAG_VERSION" val="1.0"/>
  <p:tag name="KSO_WM_SLIDE_LAYOUT" val="d_f"/>
  <p:tag name="KSO_WM_SLIDE_LAYOUT_CNT" val="1_1"/>
  <p:tag name="KSO_WM_CHIP_FILLPROP" val="[[{&quot;text_align&quot;:&quot;lm&quot;,&quot;text_direction&quot;:&quot;horizontal&quot;,&quot;support_big_font&quot;:false,&quot;fill_id&quot;:&quot;7159262999874eceaa30c44b1f11ff56&quot;,&quot;fill_align&quot;:&quot;rm&quot;,&quot;chip_types&quot;:[&quot;pictext&quot;,&quot;text&quot;,&quot;picture&quot;,&quot;table&quot;]},{&quot;text_align&quot;:&quot;lm&quot;,&quot;text_direction&quot;:&quot;horizontal&quot;,&quot;support_features&quot;:[&quot;collage&quot;,&quot;carousel&quot;],&quot;support_big_font&quot;:false,&quot;fill_id&quot;:&quot;d5d8eeaeb1344471b625b5dec64152c0&quot;,&quot;fill_align&quot;:&quot;lm&quot;,&quot;chip_types&quot;:[&quot;picture&quot;,&quot;diagram&quot;,&quot;pictext&quot;,&quot;table&quot;,&quot;chart&quot;,&quot;video&quot;,&quot;text&quot;]}]]"/>
  <p:tag name="KSO_WM_CHIP_DECFILLPROP" val="[]"/>
  <p:tag name="KSO_WM_CHIP_GROUPID" val="5e6efaa6605d5daf04fe5f6c"/>
  <p:tag name="KSO_WM_SLIDE_BK_DARK_LIGHT" val="2"/>
  <p:tag name="KSO_WM_SLIDE_BACKGROUND_TYPE" val="frame"/>
  <p:tag name="KSO_WM_SLIDE_SUPPORT_FEATURE_TYPE" val="0"/>
  <p:tag name="KSO_WM_TEMPLATE_ASSEMBLE_XID" val="5f9fc92a58547e5288196695"/>
  <p:tag name="KSO_WM_TEMPLATE_ASSEMBLE_GROUPID" val="5f9fc92a58547e528819669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416"/>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76_1*f*1"/>
  <p:tag name="KSO_WM_TEMPLATE_CATEGORY" val="diagram"/>
  <p:tag name="KSO_WM_TEMPLATE_INDEX" val="20212076"/>
  <p:tag name="KSO_WM_UNIT_LAYERLEVEL" val="1"/>
  <p:tag name="KSO_WM_TAG_VERSION" val="1.0"/>
  <p:tag name="KSO_WM_BEAUTIFY_FLAG" val="#wm#"/>
  <p:tag name="KSO_WM_UNIT_DEFAULT_FONT" val="14;20;2"/>
  <p:tag name="KSO_WM_UNIT_BLOCK" val="0"/>
  <p:tag name="KSO_WM_UNIT_VALUE" val="312"/>
  <p:tag name="KSO_WM_UNIT_SHOW_EDIT_AREA_INDICATION" val="1"/>
  <p:tag name="KSO_WM_CHIP_GROUPID" val="5e6b05596848fb12bee65ac8"/>
  <p:tag name="KSO_WM_CHIP_XID" val="5e6b05596848fb12bee65aca"/>
  <p:tag name="KSO_WM_UNIT_DEC_AREA_ID" val="e72783cada2d42d0b039f827ccca87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1"/>
  <p:tag name="KSO_WM_CHIP_FILLAREA_FILL_RULE" val="{&quot;fill_align&quot;:&quot;lm&quot;,&quot;fill_mode&quot;:&quot;full&quot;,&quot;sacle_strategy&quot;:&quot;smart&quot;}"/>
  <p:tag name="KSO_WM_ASSEMBLE_CHIP_INDEX" val="1bbba851d14946c78bf4db6a1de77310"/>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5f9fc92a58547e5288196695"/>
  <p:tag name="KSO_WM_TEMPLATE_ASSEMBLE_GROUPID" val="5f9fc92a58547e5288196695"/>
</p:tagLst>
</file>

<file path=ppt/tags/tag15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5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3689_1"/>
  <p:tag name="KSO_WM_TEMPLATE_SUBCATEGORY" val="21"/>
  <p:tag name="KSO_WM_TEMPLATE_MASTER_TYPE" val="0"/>
  <p:tag name="KSO_WM_TEMPLATE_COLOR_TYPE" val="1"/>
  <p:tag name="KSO_WM_SLIDE_TYPE" val="text"/>
  <p:tag name="KSO_WM_SLIDE_SUBTYPE" val="picTxt"/>
  <p:tag name="KSO_WM_SLIDE_INDEX" val="1"/>
  <p:tag name="KSO_WM_SLIDE_SIZE" val="864*396"/>
  <p:tag name="KSO_WM_SLIDE_POSITION" val="48*48"/>
  <p:tag name="KSO_WM_TAG_VERSION" val="1.0"/>
  <p:tag name="KSO_WM_BEAUTIFY_FLAG" val="#wm#"/>
  <p:tag name="KSO_WM_TEMPLATE_CATEGORY" val="diagram"/>
  <p:tag name="KSO_WM_TEMPLATE_INDEX" val="20213689"/>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11-10T09:39:24&quot;,&quot;maxSize&quot;:{&quot;size1&quot;:26.699999999999999},&quot;minSize&quot;:{&quot;size1&quot;:17.800000000000001},&quot;normalSize&quot;:{&quot;size1&quot;:18.31111111111111},&quot;subLayout&quot;:[{&quot;id&quot;:&quot;2020-11-10T09:39:24&quot;,&quot;margin&quot;:{&quot;bottom&quot;:0,&quot;left&quot;:1.6929999589920044,&quot;right&quot;:1.6929999589920044,&quot;top&quot;:1.6929999589920044},&quot;type&quot;:0},{&quot;direction&quot;:1,&quot;id&quot;:&quot;2020-11-10T09:39:24&quot;,&quot;maxSize&quot;:{&quot;size1&quot;:62.499647455891441},&quot;minSize&quot;:{&quot;size1&quot;:29.999647455891438},&quot;normalSize&quot;:{&quot;size1&quot;:39.737147455891431},&quot;subLayout&quot;:[{&quot;id&quot;:&quot;2020-11-10T09:39:24&quot;,&quot;margin&quot;:{&quot;bottom&quot;:2.5399999618530273,&quot;left&quot;:2.9630000591278076,&quot;right&quot;:0.026000002399086952,&quot;top&quot;:2.1170001029968262},&quot;type&quot;:0},{&quot;id&quot;:&quot;2020-11-10T09:39:24&quot;,&quot;margin&quot;:{&quot;bottom&quot;:2.5399999618530273,&quot;left&quot;:2.937000036239624,&quot;right&quot;:2.5399999618530273,&quot;top&quot;:2.1170001029968262},&quot;type&quot;:0}],&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3553136823a5e6143"/>
  <p:tag name="KSO_WM_CHIP_FILLPROP" val="[[{&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big_font&quot;:false,&quot;fill_id&quot;:&quot;2309cd69c72c4ec9add97218b8be879d&quot;,&quot;fill_align&quot;:&quot;cm&quot;,&quot;chip_types&quot;:[&quot;text&quot;,&quot;picture&quot;]},{&quot;text_align&quot;:&quot;lm&quot;,&quot;text_direction&quot;:&quot;horizontal&quot;,&quot;support_big_font&quot;:false,&quot;fill_id&quot;:&quot;f9453295f896499082c4596d22b07337&quot;,&quot;fill_align&quot;:&quot;cm&quot;,&quot;chip_types&quot;:[&quot;text&quot;,&quot;picture&quot;]}]]"/>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0"/>
  <p:tag name="KSO_WM_SLIDE_SAME_FONT_SIZE" val="1"/>
  <p:tag name="KSO_WM_TEMPLATE_ASSEMBLE_XID" val="5fa9ef4aacfdea5937ad5f34"/>
  <p:tag name="KSO_WM_TEMPLATE_ASSEMBLE_GROUPID" val="5fa9ef4aacfdea5937ad5f34"/>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89_1*i*1"/>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91b7b91b7a8440bf8a472de88ebdcc1e"/>
  <p:tag name="KSO_WM_UNIT_DECORATE_INFO" val="{&quot;DecorateInfoH&quot;:{&quot;IsAbs&quot;:false},&quot;DecorateInfoW&quot;:{&quot;IsAbs&quot;:false},&quot;DecorateInfoX&quot;:{&quot;IsAbs&quot;:true,&quot;Pos&quot;:2},&quot;DecorateInfoY&quot;:{&quot;IsAbs&quot;:true,&quot;Pos&quot;:2},&quot;ReferentInfo&quot;:{&quot;Id&quot;:&quot;f2755b1b55fc492c8423b72f565401ff&quot;,&quot;X&quot;:{&quot;Pos&quot;:2},&quot;Y&quot;:{&quot;Pos&quot;:2}},&quot;whChangeMode&quot;:1}"/>
  <p:tag name="KSO_WM_CHIP_GROUPID" val="5f5ee1ca4d6848d78f644aec"/>
  <p:tag name="KSO_WM_CHIP_XID" val="5f696413553136823a5e614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89_1*i*2"/>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0ed9eba802604539a2a23a37c6ba2ce1"/>
  <p:tag name="KSO_WM_UNIT_DECORATE_INFO" val="{&quot;DecorateInfoH&quot;:{&quot;IsAbs&quot;:false},&quot;DecorateInfoW&quot;:{&quot;IsAbs&quot;:false},&quot;DecorateInfoX&quot;:{&quot;IsAbs&quot;:true,&quot;Pos&quot;:2},&quot;DecorateInfoY&quot;:{&quot;IsAbs&quot;:true,&quot;Pos&quot;:2},&quot;ReferentInfo&quot;:{&quot;Id&quot;:&quot;6ac8d2a27d184333a7858f6c311b2ce6&quot;,&quot;X&quot;:{&quot;Pos&quot;:2},&quot;Y&quot;:{&quot;Pos&quot;:2}},&quot;whChangeMode&quot;:1}"/>
  <p:tag name="KSO_WM_CHIP_GROUPID" val="5f5ee1ca4d6848d78f644aec"/>
  <p:tag name="KSO_WM_CHIP_XID" val="5f696413553136823a5e614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89_1*i*3"/>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6ac8d2a27d184333a7858f6c311b2ce6"/>
  <p:tag name="KSO_WM_UNIT_DECORATE_INFO" val="{&quot;DecorateInfoH&quot;:{&quot;IsAbs&quot;:false},&quot;DecorateInfoW&quot;:{&quot;IsAbs&quot;:false},&quot;DecorateInfoX&quot;:{&quot;IsAbs&quot;:true,&quot;Pos&quot;:1},&quot;DecorateInfoY&quot;:{&quot;IsAbs&quot;:true,&quot;Pos&quot;:1},&quot;ReferentInfo&quot;:{&quot;Id&quot;:&quot;cbdd57dab10d4f8f8b2d9fbbcc6d28ef&quot;,&quot;X&quot;:{&quot;Pos&quot;:1},&quot;Y&quot;:{&quot;Pos&quot;:1}},&quot;whChangeMode&quot;:1}"/>
  <p:tag name="KSO_WM_CHIP_GROUPID" val="5f5ee1ca4d6848d78f644aec"/>
  <p:tag name="KSO_WM_CHIP_XID" val="5f696413553136823a5e6143"/>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689_1*i*4"/>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f2755b1b55fc492c8423b72f565401ff"/>
  <p:tag name="KSO_WM_UNIT_DECORATE_INFO" val="{&quot;DecorateInfoH&quot;:{&quot;IsAbs&quot;:false},&quot;DecorateInfoW&quot;:{&quot;IsAbs&quot;:false},&quot;DecorateInfoX&quot;:{&quot;IsAbs&quot;:true,&quot;Pos&quot;:1},&quot;DecorateInfoY&quot;:{&quot;IsAbs&quot;:true,&quot;Pos&quot;:1},&quot;ReferentInfo&quot;:{&quot;Id&quot;:&quot;d953e774b6af4fb9969f4fea5f5f9766&quot;,&quot;X&quot;:{&quot;Pos&quot;:1},&quot;Y&quot;:{&quot;Pos&quot;:1}},&quot;whChangeMode&quot;:1}"/>
  <p:tag name="KSO_WM_CHIP_GROUPID" val="5f5ee1ca4d6848d78f644aec"/>
  <p:tag name="KSO_WM_CHIP_XID" val="5f696413553136823a5e6143"/>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89_1*a*1"/>
  <p:tag name="KSO_WM_TEMPLATE_CATEGORY" val="diagram"/>
  <p:tag name="KSO_WM_TEMPLATE_INDEX" val="2021368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7a70e8c6c87469e8fac452834a4d4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34fe494630c4212a30700b6d18fbbbe"/>
  <p:tag name="KSO_WM_UNIT_TEXT_FILL_FORE_SCHEMECOLOR_INDEX_BRIGHTNESS" val="0"/>
  <p:tag name="KSO_WM_UNIT_TEXT_FILL_FORE_SCHEMECOLOR_INDEX" val="13"/>
  <p:tag name="KSO_WM_UNIT_TEXT_FILL_TYPE" val="1"/>
  <p:tag name="KSO_WM_TEMPLATE_ASSEMBLE_XID" val="5fa9ef4aacfdea5937ad5f34"/>
  <p:tag name="KSO_WM_TEMPLATE_ASSEMBLE_GROUPID" val="5fa9ef4aacfdea5937ad5f34"/>
</p:tagLst>
</file>

<file path=ppt/tags/tag159.xml><?xml version="1.0" encoding="utf-8"?>
<p:tagLst xmlns:a="http://schemas.openxmlformats.org/drawingml/2006/main" xmlns:r="http://schemas.openxmlformats.org/officeDocument/2006/relationships" xmlns:p="http://schemas.openxmlformats.org/presentationml/2006/main">
  <p:tag name="KSO_WM_UNIT_VALUE" val="846*1269"/>
  <p:tag name="KSO_WM_UNIT_HIGHLIGHT" val="0"/>
  <p:tag name="KSO_WM_UNIT_COMPATIBLE" val="0"/>
  <p:tag name="KSO_WM_UNIT_DIAGRAM_ISNUMVISUAL" val="0"/>
  <p:tag name="KSO_WM_UNIT_DIAGRAM_ISREFERUNIT" val="0"/>
  <p:tag name="KSO_WM_UNIT_TYPE" val="d"/>
  <p:tag name="KSO_WM_UNIT_INDEX" val="1"/>
  <p:tag name="KSO_WM_UNIT_ID" val="diagram20213689_1*d*1"/>
  <p:tag name="KSO_WM_TEMPLATE_CATEGORY" val="diagram"/>
  <p:tag name="KSO_WM_TEMPLATE_INDEX" val="20213689"/>
  <p:tag name="KSO_WM_UNIT_LAYERLEVEL" val="1"/>
  <p:tag name="KSO_WM_TAG_VERSION" val="1.0"/>
  <p:tag name="KSO_WM_BEAUTIFY_FLAG" val="#wm#"/>
  <p:tag name="KSO_WM_CHIP_GROUPID" val="5e7310da9a230a26b9e88a19"/>
  <p:tag name="KSO_WM_CHIP_XID" val="5e7310da9a230a26b9e88a1a"/>
  <p:tag name="KSO_WM_UNIT_DEC_AREA_ID" val="cbdd57dab10d4f8f8b2d9fbbcc6d28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09c32f9c7c4b948c4d6a9bcf134726"/>
  <p:tag name="KSO_WM_UNIT_PLACING_PICTURE" val="5509c32f9c7c4b948c4d6a9bcf134726"/>
  <p:tag name="KSO_WM_UNIT_SUPPORT_UNIT_TYPE" val="[&quot;d&quot;]"/>
  <p:tag name="KSO_WM_TEMPLATE_ASSEMBLE_XID" val="5fa9ef4aacfdea5937ad5f34"/>
  <p:tag name="KSO_WM_TEMPLATE_ASSEMBLE_GROUPID" val="5fa9ef4aacfdea5937ad5f34"/>
  <p:tag name="KSO_WM_UNIT_PICTURE_CLIP_FLAG"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16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89_1*f*1"/>
  <p:tag name="KSO_WM_TEMPLATE_CATEGORY" val="diagram"/>
  <p:tag name="KSO_WM_TEMPLATE_INDEX" val="20213689"/>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d953e774b6af4fb9969f4fea5f5f97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9eb556e5ab04ed098ce4d5135d3b9e2"/>
  <p:tag name="KSO_WM_UNIT_SUPPORT_UNIT_TYPE" val="[&quot;d&quot;]"/>
  <p:tag name="KSO_WM_UNIT_TEXT_FILL_FORE_SCHEMECOLOR_INDEX_BRIGHTNESS" val="0.25"/>
  <p:tag name="KSO_WM_UNIT_TEXT_FILL_FORE_SCHEMECOLOR_INDEX" val="13"/>
  <p:tag name="KSO_WM_UNIT_TEXT_FILL_TYPE" val="1"/>
  <p:tag name="KSO_WM_TEMPLATE_ASSEMBLE_XID" val="5fa9ef4aacfdea5937ad5f34"/>
  <p:tag name="KSO_WM_TEMPLATE_ASSEMBLE_GROUPID" val="5fa9ef4aacfdea5937ad5f34"/>
</p:tagLst>
</file>

<file path=ppt/tags/tag16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6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3689_1"/>
  <p:tag name="KSO_WM_TEMPLATE_SUBCATEGORY" val="21"/>
  <p:tag name="KSO_WM_TEMPLATE_MASTER_TYPE" val="0"/>
  <p:tag name="KSO_WM_TEMPLATE_COLOR_TYPE" val="1"/>
  <p:tag name="KSO_WM_SLIDE_TYPE" val="text"/>
  <p:tag name="KSO_WM_SLIDE_SUBTYPE" val="picTxt"/>
  <p:tag name="KSO_WM_SLIDE_INDEX" val="1"/>
  <p:tag name="KSO_WM_SLIDE_SIZE" val="864*396"/>
  <p:tag name="KSO_WM_SLIDE_POSITION" val="48*48"/>
  <p:tag name="KSO_WM_TAG_VERSION" val="1.0"/>
  <p:tag name="KSO_WM_BEAUTIFY_FLAG" val="#wm#"/>
  <p:tag name="KSO_WM_TEMPLATE_CATEGORY" val="diagram"/>
  <p:tag name="KSO_WM_TEMPLATE_INDEX" val="20213689"/>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11-10T09:39:24&quot;,&quot;maxSize&quot;:{&quot;size1&quot;:26.699999999999999},&quot;minSize&quot;:{&quot;size1&quot;:17.800000000000001},&quot;normalSize&quot;:{&quot;size1&quot;:18.31111111111111},&quot;subLayout&quot;:[{&quot;id&quot;:&quot;2020-11-10T09:39:24&quot;,&quot;margin&quot;:{&quot;bottom&quot;:0,&quot;left&quot;:1.6929999589920044,&quot;right&quot;:1.6929999589920044,&quot;top&quot;:1.6929999589920044},&quot;type&quot;:0},{&quot;direction&quot;:1,&quot;id&quot;:&quot;2020-11-10T09:39:24&quot;,&quot;maxSize&quot;:{&quot;size1&quot;:62.499647455891441},&quot;minSize&quot;:{&quot;size1&quot;:29.999647455891438},&quot;normalSize&quot;:{&quot;size1&quot;:52.862147455891431},&quot;subLayout&quot;:[{&quot;id&quot;:&quot;2020-11-10T09:39:24&quot;,&quot;margin&quot;:{&quot;bottom&quot;:2.5399999618530273,&quot;left&quot;:2.9630000591278076,&quot;right&quot;:0.026000002399086952,&quot;top&quot;:2.1170001029968262},&quot;type&quot;:0},{&quot;id&quot;:&quot;2020-11-10T09:39:24&quot;,&quot;margin&quot;:{&quot;bottom&quot;:2.5399999618530273,&quot;left&quot;:2.937000036239624,&quot;right&quot;:2.5399999618530273,&quot;top&quot;:2.1170001029968262},&quot;type&quot;:0}],&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3553136823a5e6143"/>
  <p:tag name="KSO_WM_CHIP_FILLPROP" val="[[{&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big_font&quot;:false,&quot;fill_id&quot;:&quot;2309cd69c72c4ec9add97218b8be879d&quot;,&quot;fill_align&quot;:&quot;cm&quot;,&quot;chip_types&quot;:[&quot;text&quot;,&quot;picture&quot;]},{&quot;text_align&quot;:&quot;lm&quot;,&quot;text_direction&quot;:&quot;horizontal&quot;,&quot;support_big_font&quot;:false,&quot;fill_id&quot;:&quot;f9453295f896499082c4596d22b07337&quot;,&quot;fill_align&quot;:&quot;cm&quot;,&quot;chip_types&quot;:[&quot;text&quot;,&quot;picture&quot;]}]]"/>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0"/>
  <p:tag name="KSO_WM_SLIDE_SAME_FONT_SIZE" val="1"/>
  <p:tag name="KSO_WM_TEMPLATE_ASSEMBLE_XID" val="5fa9ef4aacfdea5937ad5f34"/>
  <p:tag name="KSO_WM_TEMPLATE_ASSEMBLE_GROUPID" val="5fa9ef4aacfdea5937ad5f34"/>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89_1*i*1"/>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91b7b91b7a8440bf8a472de88ebdcc1e"/>
  <p:tag name="KSO_WM_UNIT_DECORATE_INFO" val="{&quot;DecorateInfoH&quot;:{&quot;IsAbs&quot;:false},&quot;DecorateInfoW&quot;:{&quot;IsAbs&quot;:false},&quot;DecorateInfoX&quot;:{&quot;IsAbs&quot;:true,&quot;Pos&quot;:2},&quot;DecorateInfoY&quot;:{&quot;IsAbs&quot;:true,&quot;Pos&quot;:2},&quot;ReferentInfo&quot;:{&quot;Id&quot;:&quot;f2755b1b55fc492c8423b72f565401ff&quot;,&quot;X&quot;:{&quot;Pos&quot;:2},&quot;Y&quot;:{&quot;Pos&quot;:2}},&quot;whChangeMode&quot;:1}"/>
  <p:tag name="KSO_WM_CHIP_GROUPID" val="5f5ee1ca4d6848d78f644aec"/>
  <p:tag name="KSO_WM_CHIP_XID" val="5f696413553136823a5e614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89_1*i*2"/>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0ed9eba802604539a2a23a37c6ba2ce1"/>
  <p:tag name="KSO_WM_UNIT_DECORATE_INFO" val="{&quot;DecorateInfoH&quot;:{&quot;IsAbs&quot;:false},&quot;DecorateInfoW&quot;:{&quot;IsAbs&quot;:false},&quot;DecorateInfoX&quot;:{&quot;IsAbs&quot;:true,&quot;Pos&quot;:2},&quot;DecorateInfoY&quot;:{&quot;IsAbs&quot;:true,&quot;Pos&quot;:2},&quot;ReferentInfo&quot;:{&quot;Id&quot;:&quot;6ac8d2a27d184333a7858f6c311b2ce6&quot;,&quot;X&quot;:{&quot;Pos&quot;:2},&quot;Y&quot;:{&quot;Pos&quot;:2}},&quot;whChangeMode&quot;:1}"/>
  <p:tag name="KSO_WM_CHIP_GROUPID" val="5f5ee1ca4d6848d78f644aec"/>
  <p:tag name="KSO_WM_CHIP_XID" val="5f696413553136823a5e614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89_1*i*3"/>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6ac8d2a27d184333a7858f6c311b2ce6"/>
  <p:tag name="KSO_WM_UNIT_DECORATE_INFO" val="{&quot;DecorateInfoH&quot;:{&quot;IsAbs&quot;:false},&quot;DecorateInfoW&quot;:{&quot;IsAbs&quot;:false},&quot;DecorateInfoX&quot;:{&quot;IsAbs&quot;:true,&quot;Pos&quot;:1},&quot;DecorateInfoY&quot;:{&quot;IsAbs&quot;:true,&quot;Pos&quot;:1},&quot;ReferentInfo&quot;:{&quot;Id&quot;:&quot;cbdd57dab10d4f8f8b2d9fbbcc6d28ef&quot;,&quot;X&quot;:{&quot;Pos&quot;:1},&quot;Y&quot;:{&quot;Pos&quot;:1}},&quot;whChangeMode&quot;:1}"/>
  <p:tag name="KSO_WM_CHIP_GROUPID" val="5f5ee1ca4d6848d78f644aec"/>
  <p:tag name="KSO_WM_CHIP_XID" val="5f696413553136823a5e6143"/>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689_1*i*4"/>
  <p:tag name="KSO_WM_TEMPLATE_CATEGORY" val="diagram"/>
  <p:tag name="KSO_WM_TEMPLATE_INDEX" val="20213689"/>
  <p:tag name="KSO_WM_UNIT_LAYERLEVEL" val="1"/>
  <p:tag name="KSO_WM_TAG_VERSION" val="1.0"/>
  <p:tag name="KSO_WM_BEAUTIFY_FLAG" val="#wm#"/>
  <p:tag name="KSO_WM_UNIT_BLOCK" val="0"/>
  <p:tag name="KSO_WM_UNIT_SM_LIMIT_TYPE" val="2"/>
  <p:tag name="KSO_WM_UNIT_DEC_AREA_ID" val="f2755b1b55fc492c8423b72f565401ff"/>
  <p:tag name="KSO_WM_UNIT_DECORATE_INFO" val="{&quot;DecorateInfoH&quot;:{&quot;IsAbs&quot;:false},&quot;DecorateInfoW&quot;:{&quot;IsAbs&quot;:false},&quot;DecorateInfoX&quot;:{&quot;IsAbs&quot;:true,&quot;Pos&quot;:1},&quot;DecorateInfoY&quot;:{&quot;IsAbs&quot;:true,&quot;Pos&quot;:1},&quot;ReferentInfo&quot;:{&quot;Id&quot;:&quot;d953e774b6af4fb9969f4fea5f5f9766&quot;,&quot;X&quot;:{&quot;Pos&quot;:1},&quot;Y&quot;:{&quot;Pos&quot;:1}},&quot;whChangeMode&quot;:1}"/>
  <p:tag name="KSO_WM_CHIP_GROUPID" val="5f5ee1ca4d6848d78f644aec"/>
  <p:tag name="KSO_WM_CHIP_XID" val="5f696413553136823a5e6143"/>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5fa9ef4aacfdea5937ad5f34"/>
  <p:tag name="KSO_WM_TEMPLATE_ASSEMBLE_GROUPID" val="5fa9ef4aacfdea5937ad5f34"/>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89_1*a*1"/>
  <p:tag name="KSO_WM_TEMPLATE_CATEGORY" val="diagram"/>
  <p:tag name="KSO_WM_TEMPLATE_INDEX" val="2021368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7a70e8c6c87469e8fac452834a4d4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34fe494630c4212a30700b6d18fbbbe"/>
  <p:tag name="KSO_WM_UNIT_TEXT_FILL_FORE_SCHEMECOLOR_INDEX_BRIGHTNESS" val="0"/>
  <p:tag name="KSO_WM_UNIT_TEXT_FILL_FORE_SCHEMECOLOR_INDEX" val="13"/>
  <p:tag name="KSO_WM_UNIT_TEXT_FILL_TYPE" val="1"/>
  <p:tag name="KSO_WM_TEMPLATE_ASSEMBLE_XID" val="5fa9ef4aacfdea5937ad5f34"/>
  <p:tag name="KSO_WM_TEMPLATE_ASSEMBLE_GROUPID" val="5fa9ef4aacfdea5937ad5f34"/>
</p:tagLst>
</file>

<file path=ppt/tags/tag168.xml><?xml version="1.0" encoding="utf-8"?>
<p:tagLst xmlns:a="http://schemas.openxmlformats.org/drawingml/2006/main" xmlns:r="http://schemas.openxmlformats.org/officeDocument/2006/relationships" xmlns:p="http://schemas.openxmlformats.org/presentationml/2006/main">
  <p:tag name="KSO_WM_UNIT_VALUE" val="846*1269"/>
  <p:tag name="KSO_WM_UNIT_HIGHLIGHT" val="0"/>
  <p:tag name="KSO_WM_UNIT_COMPATIBLE" val="0"/>
  <p:tag name="KSO_WM_UNIT_DIAGRAM_ISNUMVISUAL" val="0"/>
  <p:tag name="KSO_WM_UNIT_DIAGRAM_ISREFERUNIT" val="0"/>
  <p:tag name="KSO_WM_UNIT_TYPE" val="d"/>
  <p:tag name="KSO_WM_UNIT_INDEX" val="1"/>
  <p:tag name="KSO_WM_UNIT_ID" val="diagram20213689_1*d*1"/>
  <p:tag name="KSO_WM_TEMPLATE_CATEGORY" val="diagram"/>
  <p:tag name="KSO_WM_TEMPLATE_INDEX" val="20213689"/>
  <p:tag name="KSO_WM_UNIT_LAYERLEVEL" val="1"/>
  <p:tag name="KSO_WM_TAG_VERSION" val="1.0"/>
  <p:tag name="KSO_WM_BEAUTIFY_FLAG" val="#wm#"/>
  <p:tag name="KSO_WM_CHIP_GROUPID" val="5e7310da9a230a26b9e88a19"/>
  <p:tag name="KSO_WM_CHIP_XID" val="5e7310da9a230a26b9e88a1a"/>
  <p:tag name="KSO_WM_UNIT_DEC_AREA_ID" val="cbdd57dab10d4f8f8b2d9fbbcc6d28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09c32f9c7c4b948c4d6a9bcf134726"/>
  <p:tag name="KSO_WM_UNIT_PLACING_PICTURE" val="5509c32f9c7c4b948c4d6a9bcf134726"/>
  <p:tag name="KSO_WM_UNIT_SUPPORT_UNIT_TYPE" val="[&quot;d&quot;]"/>
  <p:tag name="KSO_WM_TEMPLATE_ASSEMBLE_XID" val="5fa9ef4aacfdea5937ad5f34"/>
  <p:tag name="KSO_WM_TEMPLATE_ASSEMBLE_GROUPID" val="5fa9ef4aacfdea5937ad5f34"/>
  <p:tag name="KSO_WM_UNIT_PICTURE_CLIP_FLAG" val="0"/>
</p:tagLst>
</file>

<file path=ppt/tags/tag16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89_1*f*1"/>
  <p:tag name="KSO_WM_TEMPLATE_CATEGORY" val="diagram"/>
  <p:tag name="KSO_WM_TEMPLATE_INDEX" val="20213689"/>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d953e774b6af4fb9969f4fea5f5f97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9eb556e5ab04ed098ce4d5135d3b9e2"/>
  <p:tag name="KSO_WM_UNIT_SUPPORT_UNIT_TYPE" val="[&quot;d&quot;]"/>
  <p:tag name="KSO_WM_UNIT_TEXT_FILL_FORE_SCHEMECOLOR_INDEX_BRIGHTNESS" val="0.25"/>
  <p:tag name="KSO_WM_UNIT_TEXT_FILL_FORE_SCHEMECOLOR_INDEX" val="13"/>
  <p:tag name="KSO_WM_UNIT_TEXT_FILL_TYPE" val="1"/>
  <p:tag name="KSO_WM_TEMPLATE_ASSEMBLE_XID" val="5fa9ef4aacfdea5937ad5f34"/>
  <p:tag name="KSO_WM_TEMPLATE_ASSEMBLE_GROUPID" val="5fa9ef4aacfdea5937ad5f34"/>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a4df0ceec8f413299ccdcb197535f19"/>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35"/>
  <p:tag name="KSO_WM_UNIT_TEXT_FILL_FORE_SCHEMECOLOR_INDEX" val="13"/>
  <p:tag name="KSO_WM_UNIT_TEXT_FILL_TYPE" val="1"/>
  <p:tag name="KSO_WM_TEMPLATE_ASSEMBLE_XID" val="5f9a6837989d9bef5b8f81d1"/>
  <p:tag name="KSO_WM_TEMPLATE_ASSEMBLE_GROUPID" val="5f8cfee0a61ec3b55284a7ed"/>
</p:tagLst>
</file>

<file path=ppt/tags/tag17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77.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13013"/>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11-26T14:35:40&quot;,&quot;maxSize&quot;:{&quot;size1&quot;:47.499639193216957},&quot;minSize&quot;:{&quot;size1&quot;:41.19963919321696},&quot;normalSize&quot;:{&quot;size1&quot;:47.499639193216957},&quot;subLayout&quot;:[{&quot;id&quot;:&quot;2020-11-26T14:35:40&quot;,&quot;maxSize&quot;:{&quot;size1&quot;:46.699686201378981},&quot;minSize&quot;:{&quot;size1&quot;:19.999686201378978},&quot;normalSize&quot;:{&quot;size1&quot;:28.888389905082683},&quot;subLayout&quot;:[{&quot;id&quot;:&quot;2020-11-26T14:35:40&quot;,&quot;margin&quot;:{&quot;bottom&quot;:0.026000002399086952,&quot;left&quot;:1.6929999589920044,&quot;right&quot;:0,&quot;top&quot;:1.6929999589920044},&quot;type&quot;:0},{&quot;id&quot;:&quot;2020-11-26T14:35:40&quot;,&quot;margin&quot;:{&quot;bottom&quot;:1.6929999589920044,&quot;left&quot;:1.6929999589920044,&quot;right&quot;:0,&quot;top&quot;:0.81999999284744263},&quot;type&quot;:0}],&quot;type&quot;:0},{&quot;id&quot;:&quot;2020-11-26T14:35:40&quot;,&quot;margin&quot;:{&quot;bottom&quot;:1.6929999589920044,&quot;left&quot;:1.2699999809265137,&quot;right&quot;:1.6929999589920044,&quot;top&quot;:1.6929999589920044},&quot;type&quot;:0}],&quot;type&quot;:0}"/>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cf868286bf8da9b67401ed"/>
  <p:tag name="KSO_WM_CHIP_FILLPROP" val="[[{&quot;text_align&quot;:&quot;lb&quot;,&quot;text_direction&quot;:&quot;horizontal&quot;,&quot;support_big_font&quot;:false,&quot;picture_toward&quot;:0,&quot;picture_dockside&quot;:[],&quot;fill_id&quot;:&quot;722accd572074b41a2d4cf8c733c9957&quot;,&quot;fill_align&quot;:&quot;lb&quot;,&quot;chip_types&quot;:[&quot;header&quot;]},{&quot;text_align&quot;:&quot;lt&quot;,&quot;text_direction&quot;:&quot;horizontal&quot;,&quot;support_features&quot;:[&quot;collage&quot;],&quot;support_big_font&quot;:false,&quot;picture_toward&quot;:0,&quot;picture_dockside&quot;:[],&quot;fill_id&quot;:&quot;164c300f690d423ab1b6e3b65edb0bf9&quot;,&quot;fill_align&quot;:&quot;lt&quot;,&quot;chip_types&quot;:[&quot;pictext&quot;,&quot;text&quot;,&quot;picture&quot;,&quot;chart&quot;,&quot;table&quot;,&quot;video&quot;]},{&quot;text_align&quot;:&quot;lm&quot;,&quot;text_direction&quot;:&quot;horizontal&quot;,&quot;support_features&quot;:[&quot;collage&quot;],&quot;support_big_font&quot;:false,&quot;picture_toward&quot;:0,&quot;picture_dockside&quot;:[],&quot;fill_id&quot;:&quot;e836bed5e59843b5bc0179a1591ebf37&quot;,&quot;fill_align&quot;:&quot;rm&quot;,&quot;chip_types&quot;:[&quot;diagram&quot;,&quot;pictext&quot;,&quot;text&quot;,&quot;picture&quot;,&quot;chart&quot;,&quot;table&quot;,&quot;video&quot;]}],[{&quot;text_align&quot;:&quot;lb&quot;,&quot;text_direction&quot;:&quot;horizontal&quot;,&quot;support_big_font&quot;:false,&quot;picture_toward&quot;:0,&quot;picture_dockside&quot;:[],&quot;fill_id&quot;:&quot;722accd572074b41a2d4cf8c733c9957&quot;,&quot;fill_align&quot;:&quot;lb&quot;,&quot;chip_types&quot;:[&quot;text&quot;,&quot;header&quot;]},{&quot;text_align&quot;:&quot;lt&quot;,&quot;text_direction&quot;:&quot;horizontal&quot;,&quot;support_features&quot;:[&quot;collage&quot;],&quot;support_big_font&quot;:false,&quot;picture_toward&quot;:0,&quot;picture_dockside&quot;:[],&quot;fill_id&quot;:&quot;164c300f690d423ab1b6e3b65edb0bf9&quot;,&quot;fill_align&quot;:&quot;lt&quot;,&quot;chip_types&quot;:[&quot;picture&quot;]},{&quot;text_align&quot;:&quot;lm&quot;,&quot;text_direction&quot;:&quot;horizontal&quot;,&quot;support_features&quot;:[&quot;collage&quot;],&quot;support_big_font&quot;:false,&quot;picture_toward&quot;:0,&quot;picture_dockside&quot;:[],&quot;fill_id&quot;:&quot;e836bed5e59843b5bc0179a1591ebf37&quot;,&quot;fill_align&quot;:&quot;rm&quot;,&quot;chip_types&quot;:[&quot;pictext&quot;,&quot;picture&quot;,&quot;chart&quot;,&quot;table&quot;,&quot;video&quot;]}]]"/>
  <p:tag name="KSO_WM_SLIDE_ID" val="diagram20213013_1"/>
  <p:tag name="KSO_WM_TEMPLATE_SUBCATEGORY" val="21"/>
  <p:tag name="KSO_WM_TEMPLATE_MASTER_TYPE" val="0"/>
  <p:tag name="KSO_WM_TEMPLATE_COLOR_TYPE" val="1"/>
  <p:tag name="KSO_WM_SLIDE_INDEX" val="1"/>
  <p:tag name="KSO_WM_TAG_VERSION" val="1.0"/>
  <p:tag name="KSO_WM_SLIDE_LAYOUT" val="a_d_f"/>
  <p:tag name="KSO_WM_SLIDE_LAYOUT_CNT" val="1_1_1"/>
  <p:tag name="KSO_WM_SLIDE_TYPE" val="text"/>
  <p:tag name="KSO_WM_SLIDE_SUBTYPE" val="picTxt"/>
  <p:tag name="KSO_WM_SLIDE_SIZE" val="864*444"/>
  <p:tag name="KSO_WM_SLIDE_POSITION" val="48*48"/>
  <p:tag name="KSO_WM_CHIP_DECFILLPROP" val="[]"/>
  <p:tag name="KSO_WM_SLIDE_CAN_ADD_NAVIGATION" val="1"/>
  <p:tag name="KSO_WM_CHIP_GROUPID" val="5ed8b357afe44fab1839c14c"/>
  <p:tag name="KSO_WM_SLIDE_BK_DARK_LIGHT" val="2"/>
  <p:tag name="KSO_WM_SLIDE_BACKGROUND_TYPE" val="frame"/>
  <p:tag name="KSO_WM_SLIDE_SUPPORT_FEATURE_TYPE" val="1"/>
  <p:tag name="KSO_WM_TEMPLATE_ASSEMBLE_XID" val="5fbf4cbc9532eafaafd309d3"/>
  <p:tag name="KSO_WM_TEMPLATE_ASSEMBLE_GROUPID" val="5fbf4cbc9532eafaafd309d3"/>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3013_1*a*1"/>
  <p:tag name="KSO_WM_TEMPLATE_CATEGORY" val="diagram"/>
  <p:tag name="KSO_WM_TEMPLATE_INDEX" val="202130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5350c4f1f2c44b67967bb219fa21097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bc6e777e3a2f4123aed0a0698a1af7b7"/>
  <p:tag name="KSO_WM_UNIT_TEXT_FILL_FORE_SCHEMECOLOR_INDEX_BRIGHTNESS" val="0"/>
  <p:tag name="KSO_WM_UNIT_TEXT_FILL_FORE_SCHEMECOLOR_INDEX" val="13"/>
  <p:tag name="KSO_WM_UNIT_TEXT_FILL_TYPE" val="1"/>
  <p:tag name="KSO_WM_TEMPLATE_ASSEMBLE_XID" val="5fbf4cbc9532eafaafd309d3"/>
  <p:tag name="KSO_WM_TEMPLATE_ASSEMBLE_GROUPID" val="5fbf4cbc9532eafaafd309d3"/>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匠心之旅 优雅品鉴"/>
  <p:tag name="KSO_WM_UNIT_DEFAULT_FONT" val="56;72;4"/>
  <p:tag name="KSO_WM_UNIT_BLOCK" val="0"/>
  <p:tag name="KSO_WM_UNIT_DEC_AREA_ID" val="53564c90825e45c4b4f9027edc1f9ee6"/>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15"/>
  <p:tag name="KSO_WM_UNIT_TEXT_FILL_FORE_SCHEMECOLOR_INDEX" val="13"/>
  <p:tag name="KSO_WM_UNIT_TEXT_FILL_TYPE" val="1"/>
  <p:tag name="KSO_WM_TEMPLATE_ASSEMBLE_XID" val="5f9a6837989d9bef5b8f81d1"/>
  <p:tag name="KSO_WM_TEMPLATE_ASSEMBLE_GROUPID" val="5f8cfee0a61ec3b55284a7ed"/>
</p:tagLst>
</file>

<file path=ppt/tags/tag18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13_1*f*1"/>
  <p:tag name="KSO_WM_TEMPLATE_CATEGORY" val="diagram"/>
  <p:tag name="KSO_WM_TEMPLATE_INDEX" val="20213013"/>
  <p:tag name="KSO_WM_UNIT_LAYERLEVEL" val="1"/>
  <p:tag name="KSO_WM_TAG_VERSION" val="1.0"/>
  <p:tag name="KSO_WM_BEAUTIFY_FLAG" val="#wm#"/>
  <p:tag name="KSO_WM_UNIT_DEFAULT_FONT" val="14;20;2"/>
  <p:tag name="KSO_WM_UNIT_BLOCK" val="0"/>
  <p:tag name="KSO_WM_UNIT_VALUE" val="315"/>
  <p:tag name="KSO_WM_UNIT_SHOW_EDIT_AREA_INDICATION" val="1"/>
  <p:tag name="KSO_WM_CHIP_GROUPID" val="5e6b05596848fb12bee65ac8"/>
  <p:tag name="KSO_WM_CHIP_XID" val="5e6b05596848fb12bee65aca"/>
  <p:tag name="KSO_WM_UNIT_DEC_AREA_ID" val="b8271037331c4561a1633dae3f5cb3b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d66256b0cbe244a69e3b537661f1217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bf4cbc9532eafaafd309d3"/>
  <p:tag name="KSO_WM_TEMPLATE_ASSEMBLE_GROUPID" val="5fbf4cbc9532eafaafd309d3"/>
</p:tagLst>
</file>

<file path=ppt/tags/tag18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8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1020_1"/>
  <p:tag name="KSO_WM_SLIDE_INDEX" val="1"/>
  <p:tag name="KSO_WM_TAG_VERSION" val="1.0"/>
  <p:tag name="KSO_WM_BEAUTIFY_FLAG" val="#wm#"/>
  <p:tag name="KSO_WM_TEMPLATE_CATEGORY" val="diagram"/>
  <p:tag name="KSO_WM_TEMPLATE_INDEX" val="20211020"/>
  <p:tag name="KSO_WM_SLIDE_LAYOUT" val="a_d_f"/>
  <p:tag name="KSO_WM_SLIDE_LAYOUT_CNT" val="1_1_1"/>
  <p:tag name="KSO_WM_SLIDE_TYPE" val="text"/>
  <p:tag name="KSO_WM_SLIDE_SUBTYPE" val="picTxt"/>
  <p:tag name="KSO_WM_SLIDE_SIZE" val="887*817"/>
  <p:tag name="KSO_WM_SLIDE_POSITION" val="38*-61"/>
  <p:tag name="KSO_WM_SLIDE_CONSTRAINT" val="%7b%22slideConstraint%22%3a%7b%22seriesAreas%22%3a%5b%5d%2c%22singleAreas%22%3a%5b%7b%22shapes%22%3a%5b15%5d%2c%22serialConstraintIndex%22%3a-1%2c%22areatextmark%22%3a0%2c%22pictureprocessmark%22%3a0%7d%5d%7d%7d"/>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0-10-29T10:00:58&quot;,&quot;maxSize&quot;:{&quot;size1&quot;:52.399634822209677},&quot;minSize&quot;:{&quot;size1&quot;:52.399634822209677},&quot;normalSize&quot;:{&quot;size1&quot;:52.399634822209677},&quot;subLayout&quot;:[{&quot;id&quot;:&quot;2020-10-29T10:00:58&quot;,&quot;maxSize&quot;:{&quot;size1&quot;:56.328949479612142},&quot;minSize&quot;:{&quot;size1&quot;:38.528949479612137},&quot;normalSize&quot;:{&quot;size1&quot;:47.22894947961214},&quot;subLayout&quot;:[{&quot;id&quot;:&quot;2020-10-29T10:00:58&quot;,&quot;margin&quot;:{&quot;bottom&quot;:0.81999999284744263,&quot;left&quot;:1.6929999589920044,&quot;right&quot;:1.6670000553131104,&quot;top&quot;:4.2329998016357422},&quot;type&quot;:0},{&quot;id&quot;:&quot;2020-10-29T10:00:58&quot;,&quot;margin&quot;:{&quot;bottom&quot;:4.2329998016357422,&quot;left&quot;:1.6929999589920044,&quot;right&quot;:1.6670000553131104,&quot;top&quot;:0.026000002399086952},&quot;type&quot;:0}],&quot;type&quot;:0},{&quot;id&quot;:&quot;2020-10-29T10:00:58&quot;,&quot;margin&quot;:{&quot;bottom&quot;:1.6929999589920044,&quot;left&quot;:0.026000002399086952,&quot;right&quot;:1.6929999589920044,&quot;top&quot;:2.5399999618530273},&quot;type&quot;:0}],&quot;type&quot;:0}"/>
  <p:tag name="KSO_WM_SLIDE_BACKGROUND" val="[&quot;general&quot;]"/>
  <p:tag name="KSO_WM_SLIDE_RATIO" val="1.777778"/>
  <p:tag name="KSO_WM_TEMPLATE_SUBCATEGORY" val="21"/>
  <p:tag name="KSO_WM_TEMPLATE_MASTER_TYPE" val="0"/>
  <p:tag name="KSO_WM_TEMPLATE_COLOR_TYPE" val="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cf9b73648b7a412b8baf769e5847bf39&quot;,&quot;fill_align&quot;:&quot;lb&quot;,&quot;chip_types&quot;:[&quot;header&quot;]},{&quot;text_align&quot;:&quot;lt&quot;,&quot;text_direction&quot;:&quot;horizontal&quot;,&quot;support_big_font&quot;:true,&quot;fill_id&quot;:&quot;7b8baaa7df5c421e9b45f5d9d332ba83&quot;,&quot;fill_align&quot;:&quot;lt&quot;,&quot;chip_types&quot;:[&quot;text&quot;]},{&quot;text_align&quot;:&quot;cm&quot;,&quot;text_direction&quot;:&quot;horizontal&quot;,&quot;support_big_font&quot;:false,&quot;fill_id&quot;:&quot;ef8157b86c6f4523a5bfddf5d30ae854&quot;,&quot;fill_align&quot;:&quot;cm&quot;,&quot;chip_types&quot;:[&quot;picture&quot;]}]]"/>
  <p:tag name="KSO_WM_CHIP_XID" val="5ef31f54c6295c63c1a2e06f"/>
  <p:tag name="KSO_WM_CHIP_DECFILLPROP" val="[]"/>
  <p:tag name="KSO_WM_SLIDE_CAN_ADD_NAVIGATION" val="1"/>
  <p:tag name="KSO_WM_CHIP_GROUPID" val="5ef31f54c6295c63c1a2e06e"/>
  <p:tag name="KSO_WM_SLIDE_BK_DARK_LIGHT" val="2"/>
  <p:tag name="KSO_WM_SLIDE_BACKGROUND_TYPE" val="general"/>
  <p:tag name="KSO_WM_SLIDE_SUPPORT_FEATURE_TYPE" val="0"/>
  <p:tag name="KSO_WM_TEMPLATE_ASSEMBLE_XID" val="5f9a225ae01a7e847d6fd2ce"/>
  <p:tag name="KSO_WM_TEMPLATE_ASSEMBLE_GROUPID" val="5f9a225ae01a7e847d6fd2ce"/>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020_1*i*1"/>
  <p:tag name="KSO_WM_TEMPLATE_CATEGORY" val="diagram"/>
  <p:tag name="KSO_WM_TEMPLATE_INDEX" val="20211020"/>
  <p:tag name="KSO_WM_UNIT_LAYERLEVEL" val="1"/>
  <p:tag name="KSO_WM_TAG_VERSION" val="1.0"/>
  <p:tag name="KSO_WM_BEAUTIFY_FLAG" val="#wm#"/>
  <p:tag name="KSO_WM_UNIT_ADJUSTLAYOUT_ID" val="8"/>
  <p:tag name="KSO_WM_UNIT_COLOR_SCHEME_SHAPE_ID" val="8"/>
  <p:tag name="KSO_WM_UNIT_COLOR_SCHEME_PARENT_PAGE" val="0_1"/>
  <p:tag name="KSO_WM_UNIT_FOIL_COLOR" val="1"/>
  <p:tag name="KSO_WM_UNIT_BLOCK" val="0"/>
  <p:tag name="KSO_WM_UNIT_SM_LIMIT_TYPE" val="2"/>
  <p:tag name="KSO_WM_UNIT_DEC_AREA_ID" val="b7e24c2667e44d79862f760976c2bb10"/>
  <p:tag name="KSO_WM_UNIT_DECORATE_INFO" val="{&quot;DecorateInfoH&quot;:{&quot;IsAbs&quot;:true},&quot;DecorateInfoW&quot;:{&quot;IsAbs&quot;:true},&quot;DecorateInfoX&quot;:{&quot;IsAbs&quot;:true,&quot;Pos&quot;:1},&quot;DecorateInfoY&quot;:{&quot;IsAbs&quot;:true,&quot;Pos&quot;:1},&quot;ReferentInfo&quot;:{&quot;Id&quot;:&quot;b04efb8dabf8488b820ebecc66783df1&quot;,&quot;X&quot;:{&quot;Pos&quot;:1},&quot;Y&quot;:{&quot;Pos&quot;:1}},&quot;whChangeMode&quot;:0}"/>
  <p:tag name="KSO_WM_CHIP_GROUPID" val="5ef31f54c6295c63c1a2e06e"/>
  <p:tag name="KSO_WM_CHIP_XID" val="5ef31f54c6295c63c1a2e06f"/>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 name="KSO_WM_UNIT_VALUE" val="360"/>
  <p:tag name="KSO_WM_TEMPLATE_ASSEMBLE_XID" val="5f9a225ae01a7e847d6fd2ce"/>
  <p:tag name="KSO_WM_TEMPLATE_ASSEMBLE_GROUPID" val="5f9a225ae01a7e847d6fd2ce"/>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020_1*i*2"/>
  <p:tag name="KSO_WM_TEMPLATE_CATEGORY" val="diagram"/>
  <p:tag name="KSO_WM_TEMPLATE_INDEX" val="20211020"/>
  <p:tag name="KSO_WM_UNIT_LAYERLEVEL" val="1"/>
  <p:tag name="KSO_WM_TAG_VERSION" val="1.0"/>
  <p:tag name="KSO_WM_BEAUTIFY_FLAG" val="#wm#"/>
  <p:tag name="KSO_WM_UNIT_ADJUSTLAYOUT_ID" val="22"/>
  <p:tag name="KSO_WM_UNIT_COLOR_SCHEME_SHAPE_ID" val="22"/>
  <p:tag name="KSO_WM_UNIT_COLOR_SCHEME_PARENT_PAGE" val="0_1"/>
  <p:tag name="KSO_WM_UNIT_BLOCK" val="0"/>
  <p:tag name="KSO_WM_UNIT_SM_LIMIT_TYPE" val="2"/>
  <p:tag name="KSO_WM_UNIT_DEC_AREA_ID" val="45e211b7a6f54a728f24589147b3e65c"/>
  <p:tag name="KSO_WM_UNIT_DECORATE_INFO" val="{&quot;ReferentInfo&quot;:{&quot;Id&quot;:&quot;slide&quot;,&quot;X&quot;:{&quot;Pos&quot;:1},&quot;Y&quot;:{&quot;Pos&quot;:1}},&quot;DecorateInfoX&quot;:{&quot;Pos&quot;:2,&quot;IsAbs&quot;:false},&quot;DecorateInfoY&quot;:{&quot;Pos&quot;:0,&quot;IsAbs&quot;:false},&quot;DecorateInfoW&quot;:{&quot;IsAbs&quot;:false},&quot;DecorateInfoH&quot;:{&quot;IsAbs&quot;:false},&quot;whChangeMode&quot;:1}"/>
  <p:tag name="KSO_WM_CHIP_GROUPID" val="5ef31f54c6295c63c1a2e06e"/>
  <p:tag name="KSO_WM_CHIP_XID" val="5ef31f54c6295c63c1a2e06f"/>
  <p:tag name="KSO_WM_UNIT_FILL_FORE_SCHEMECOLOR_INDEX_BRIGHTNESS" val="0.4"/>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VALUE" val="22"/>
  <p:tag name="KSO_WM_TEMPLATE_ASSEMBLE_XID" val="5f9a225ae01a7e847d6fd2ce"/>
  <p:tag name="KSO_WM_TEMPLATE_ASSEMBLE_GROUPID" val="5f9a225ae01a7e847d6fd2ce"/>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020_1*i*3"/>
  <p:tag name="KSO_WM_TEMPLATE_CATEGORY" val="diagram"/>
  <p:tag name="KSO_WM_TEMPLATE_INDEX" val="20211020"/>
  <p:tag name="KSO_WM_UNIT_LAYERLEVEL" val="1"/>
  <p:tag name="KSO_WM_TAG_VERSION" val="1.0"/>
  <p:tag name="KSO_WM_BEAUTIFY_FLAG" val="#wm#"/>
  <p:tag name="KSO_WM_UNIT_ADJUSTLAYOUT_ID" val="20"/>
  <p:tag name="KSO_WM_UNIT_COLOR_SCHEME_SHAPE_ID" val="20"/>
  <p:tag name="KSO_WM_UNIT_COLOR_SCHEME_PARENT_PAGE" val="0_1"/>
  <p:tag name="KSO_WM_UNIT_BLOCK" val="0"/>
  <p:tag name="KSO_WM_UNIT_SM_LIMIT_TYPE" val="2"/>
  <p:tag name="KSO_WM_UNIT_DEC_AREA_ID" val="bbb05bbc6af94ce3b41d1adfa456616c"/>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31f54c6295c63c1a2e06e"/>
  <p:tag name="KSO_WM_CHIP_XID" val="5ef31f54c6295c63c1a2e06f"/>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26"/>
  <p:tag name="KSO_WM_TEMPLATE_ASSEMBLE_XID" val="5f9a225ae01a7e847d6fd2ce"/>
  <p:tag name="KSO_WM_TEMPLATE_ASSEMBLE_GROUPID" val="5f9a225ae01a7e847d6fd2ce"/>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020_1*i*4"/>
  <p:tag name="KSO_WM_TEMPLATE_CATEGORY" val="diagram"/>
  <p:tag name="KSO_WM_TEMPLATE_INDEX" val="20211020"/>
  <p:tag name="KSO_WM_UNIT_LAYERLEVEL" val="1"/>
  <p:tag name="KSO_WM_TAG_VERSION" val="1.0"/>
  <p:tag name="KSO_WM_BEAUTIFY_FLAG" val="#wm#"/>
  <p:tag name="KSO_WM_UNIT_ADJUSTLAYOUT_ID" val="12"/>
  <p:tag name="KSO_WM_UNIT_COLOR_SCHEME_SHAPE_ID" val="12"/>
  <p:tag name="KSO_WM_UNIT_COLOR_SCHEME_PARENT_PAGE" val="0_1"/>
  <p:tag name="KSO_WM_UNIT_DECOLORIZATION" val="1"/>
  <p:tag name="KSO_WM_UNIT_BLOCK" val="0"/>
  <p:tag name="KSO_WM_UNIT_SM_LIMIT_TYPE" val="2"/>
  <p:tag name="KSO_WM_UNIT_DEC_AREA_ID" val="cfd68c60e5ec4129b3760c8b4246e74f"/>
  <p:tag name="KSO_WM_UNIT_DECORATE_INFO" val="{&quot;ReferentInfo&quot;:{&quot;Id&quot;:&quot;slide&quot;,&quot;X&quot;:{&quot;Pos&quot;:1},&quot;Y&quot;:{&quot;Pos&quot;:0}},&quot;DecorateInfoX&quot;:{&quot;Pos&quot;:1,&quot;IsAbs&quot;:false},&quot;DecorateInfoY&quot;:{&quot;Pos&quot;:0,&quot;IsAbs&quot;:false},&quot;DecorateInfoW&quot;:{&quot;IsAbs&quot;:false},&quot;DecorateInfoH&quot;:{&quot;IsAbs&quot;:false},&quot;whChangeMode&quot;:1}"/>
  <p:tag name="KSO_WM_CHIP_GROUPID" val="5ef31f54c6295c63c1a2e06e"/>
  <p:tag name="KSO_WM_CHIP_XID" val="5ef31f54c6295c63c1a2e06f"/>
  <p:tag name="KSO_WM_UNIT_LINE_FORE_SCHEMECOLOR_INDEX_BRIGHTNESS" val="-0.25"/>
  <p:tag name="KSO_WM_UNIT_LINE_FORE_SCHEMECOLOR_INDEX" val="14"/>
  <p:tag name="KSO_WM_UNIT_LINE_FILL_TYPE" val="2"/>
  <p:tag name="KSO_WM_TEMPLATE_ASSEMBLE_XID" val="5f9a225ae01a7e847d6fd2ce"/>
  <p:tag name="KSO_WM_TEMPLATE_ASSEMBLE_GROUPID" val="5f9a225ae01a7e847d6fd2ce"/>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1020_1*i*5"/>
  <p:tag name="KSO_WM_TEMPLATE_CATEGORY" val="diagram"/>
  <p:tag name="KSO_WM_TEMPLATE_INDEX" val="20211020"/>
  <p:tag name="KSO_WM_UNIT_LAYERLEVEL" val="1"/>
  <p:tag name="KSO_WM_TAG_VERSION" val="1.0"/>
  <p:tag name="KSO_WM_BEAUTIFY_FLAG" val="#wm#"/>
  <p:tag name="KSO_WM_UNIT_ADJUSTLAYOUT_ID" val="11"/>
  <p:tag name="KSO_WM_UNIT_COLOR_SCHEME_SHAPE_ID" val="11"/>
  <p:tag name="KSO_WM_UNIT_COLOR_SCHEME_PARENT_PAGE" val="0_1"/>
  <p:tag name="KSO_WM_UNIT_DECOLORIZATION" val="1"/>
  <p:tag name="KSO_WM_UNIT_BLOCK" val="0"/>
  <p:tag name="KSO_WM_UNIT_SM_LIMIT_TYPE" val="3"/>
  <p:tag name="KSO_WM_UNIT_DEC_AREA_ID" val="1cc4171d435c414fa7f894dafc037af6"/>
  <p:tag name="KSO_WM_UNIT_DECORATE_INFO" val="{&quot;DecorateInfoH&quot;:{&quot;IsAbs&quot;:true},&quot;DecorateInfoW&quot;:{&quot;IsAbs&quot;:false},&quot;DecorateInfoX&quot;:{&quot;IsAbs&quot;:true,&quot;Pos&quot;:1},&quot;DecorateInfoY&quot;:{&quot;IsAbs&quot;:true,&quot;Pos&quot;:2},&quot;ReferentInfo&quot;:{&quot;Id&quot;:&quot;65fa71dd7df143339912257190a04830&quot;,&quot;X&quot;:{&quot;Pos&quot;:1},&quot;Y&quot;:{&quot;Pos&quot;:2}},&quot;whChangeMode&quot;:0}"/>
  <p:tag name="KSO_WM_CHIP_GROUPID" val="5ef31f54c6295c63c1a2e06e"/>
  <p:tag name="KSO_WM_CHIP_XID" val="5ef31f54c6295c63c1a2e06f"/>
  <p:tag name="KSO_WM_UNIT_LINE_FORE_SCHEMECOLOR_INDEX_BRIGHTNESS" val="-0.25"/>
  <p:tag name="KSO_WM_UNIT_LINE_FORE_SCHEMECOLOR_INDEX" val="14"/>
  <p:tag name="KSO_WM_UNIT_LINE_FILL_TYPE" val="2"/>
  <p:tag name="KSO_WM_TEMPLATE_ASSEMBLE_XID" val="5f9a225ae01a7e847d6fd2ce"/>
  <p:tag name="KSO_WM_TEMPLATE_ASSEMBLE_GROUPID" val="5f9a225ae01a7e847d6fd2ce"/>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1020_1*a*1"/>
  <p:tag name="KSO_WM_TEMPLATE_CATEGORY" val="diagram"/>
  <p:tag name="KSO_WM_TEMPLATE_INDEX" val="202110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5fa71dd7df143339912257190a048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6482f3b301f9400da50d852c14423653"/>
  <p:tag name="KSO_WM_UNIT_SUPPORT_BIG_FONT" val="1"/>
  <p:tag name="KSO_WM_UNIT_TEXT_FILL_FORE_SCHEMECOLOR_INDEX_BRIGHTNESS" val="0"/>
  <p:tag name="KSO_WM_UNIT_TEXT_FILL_FORE_SCHEMECOLOR_INDEX" val="13"/>
  <p:tag name="KSO_WM_UNIT_TEXT_FILL_TYPE" val="1"/>
  <p:tag name="KSO_WM_TEMPLATE_ASSEMBLE_XID" val="5f9a225ae01a7e847d6fd2ce"/>
  <p:tag name="KSO_WM_TEMPLATE_ASSEMBLE_GROUPID" val="5f9a225ae01a7e847d6fd2ce"/>
</p:tagLst>
</file>

<file path=ppt/tags/tag18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0_1*f*1"/>
  <p:tag name="KSO_WM_TEMPLATE_CATEGORY" val="diagram"/>
  <p:tag name="KSO_WM_TEMPLATE_INDEX" val="20211020"/>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1f7a56e420094799a0fb7f23d26a40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df79307aa314196b9f9c3d8bacf0db1"/>
  <p:tag name="KSO_WM_UNIT_SUPPORT_BIG_FONT" val="1"/>
  <p:tag name="KSO_WM_UNIT_TEXT_FILL_FORE_SCHEMECOLOR_INDEX_BRIGHTNESS" val="0.25"/>
  <p:tag name="KSO_WM_UNIT_TEXT_FILL_FORE_SCHEMECOLOR_INDEX" val="13"/>
  <p:tag name="KSO_WM_UNIT_TEXT_FILL_TYPE" val="1"/>
  <p:tag name="KSO_WM_TEMPLATE_ASSEMBLE_XID" val="5f9a225ae01a7e847d6fd2ce"/>
  <p:tag name="KSO_WM_TEMPLATE_ASSEMBLE_GROUPID" val="5f9a225ae01a7e847d6fd2ce"/>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19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0_1*f*1"/>
  <p:tag name="KSO_WM_TEMPLATE_CATEGORY" val="diagram"/>
  <p:tag name="KSO_WM_TEMPLATE_INDEX" val="20211020"/>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1f7a56e420094799a0fb7f23d26a40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df79307aa314196b9f9c3d8bacf0db1"/>
  <p:tag name="KSO_WM_UNIT_SUPPORT_BIG_FONT" val="1"/>
  <p:tag name="KSO_WM_UNIT_TEXT_FILL_FORE_SCHEMECOLOR_INDEX_BRIGHTNESS" val="0.25"/>
  <p:tag name="KSO_WM_UNIT_TEXT_FILL_FORE_SCHEMECOLOR_INDEX" val="13"/>
  <p:tag name="KSO_WM_UNIT_TEXT_FILL_TYPE" val="1"/>
  <p:tag name="KSO_WM_TEMPLATE_ASSEMBLE_XID" val="5f9a225ae01a7e847d6fd2ce"/>
  <p:tag name="KSO_WM_TEMPLATE_ASSEMBLE_GROUPID" val="5f9a225ae01a7e847d6fd2ce"/>
</p:tagLst>
</file>

<file path=ppt/tags/tag19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9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0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0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4d27c479011746db922e690e5ebcfcd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c3a396ba0cb422394ee19f1183d18c9"/>
</p:tagLst>
</file>

<file path=ppt/tags/tag21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241,&quot;width&quot;:5869}"/>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173"/>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2101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75.949*74.7"/>
  <p:tag name="KSO_WM_SLIDE_POSITION" val="120*297.302"/>
  <p:tag name="KSO_WM_TAG_VERSION" val="1.0"/>
  <p:tag name="KSO_WM_SLIDE_LAYOUT" val="a_d_h"/>
  <p:tag name="KSO_WM_SLIDE_LAYOUT_CNT" val="1_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SLIDE_LAYOUT_INFO" val="{&quot;backgroundInfo&quot;:[{&quot;bottom&quot;:0,&quot;bottomAbs&quot;:false,&quot;left&quot;:0,&quot;leftAbs&quot;:false,&quot;right&quot;:0,&quot;rightAbs&quot;:false,&quot;top&quot;:0,&quot;topAbs&quot;:false,&quot;type&quot;:&quot;general&quot;}],&quot;id&quot;:&quot;2020-08-28T14:23:42&quot;,&quot;maxSize&quot;:{&quot;size1&quot;:51.100000000000001},&quot;minSize&quot;:{&quot;size1&quot;:35.600000000000001},&quot;normalSize&quot;:{&quot;size1&quot;:50.377592592592592},&quot;subLayout&quot;:[{&quot;id&quot;:&quot;2020-08-28T14:23:42&quot;,&quot;margin&quot;:{&quot;bottom&quot;:0.026000002399086952,&quot;left&quot;:4.2329998016357422,&quot;right&quot;:19.897001266479492,&quot;top&quot;:4.6570000648498535},&quot;type&quot;:0},{&quot;id&quot;:&quot;2020-08-28T14:23:42&quot;,&quot;margin&quot;:{&quot;bottom&quot;:4.6570000648498535,&quot;left&quot;:4.2329998016357422,&quot;right&quot;:19.897001266479492,&quot;top&quot;:0.3970000147819519},&quot;maxSize&quot;:{&quot;size1&quot;:33.330956743987329},&quot;minSize&quot;:{&quot;size1&quot;:17.430956743987323},&quot;normalSize&quot;:{&quot;size1&quot;:19.460462602883432},&quot;subLayout&quot;:[{&quot;id&quot;:&quot;2020-08-28T14:23:42&quot;,&quot;margin&quot;:{&quot;bottom&quot;:0.04354708269238472,&quot;left&quot;:4.2329998016357422,&quot;right&quot;:19.897001266479492,&quot;top&quot;:0.3970000147819519},&quot;type&quot;:0},{&quot;id&quot;:&quot;2020-08-28T14:23:42&quot;,&quot;margin&quot;:{&quot;bottom&quot;:4.6570000648498535,&quot;left&quot;:4.2329998016357422,&quot;right&quot;:19.897001266479492,&quot;top&quot;:0.15224497020244598},&quot;type&quot;:0}],&quot;type&quot;:0}],&quot;type&quot;:0}"/>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0173_1*i*1"/>
  <p:tag name="KSO_WM_TEMPLATE_CATEGORY" val="diagram"/>
  <p:tag name="KSO_WM_TEMPLATE_INDEX" val="20210173"/>
  <p:tag name="KSO_WM_UNIT_LAYERLEVEL" val="1"/>
  <p:tag name="KSO_WM_TAG_VERSION" val="1.0"/>
  <p:tag name="KSO_WM_BEAUTIFY_FLAG" val="#wm#"/>
  <p:tag name="KSO_WM_UNIT_BLOCK" val="0"/>
  <p:tag name="KSO_WM_UNIT_SM_LIMIT_TYPE" val="1"/>
  <p:tag name="KSO_WM_UNIT_DEC_AREA_ID" val="2d12ecaae27f45338c27a3224dda1937"/>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93c8dda340fd2c9b5863"/>
  <p:tag name="KSO_WM_CHIP_XID" val="5f2293c8dda340fd2c9b586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38"/>
  <p:tag name="KSO_WM_TEMPLATE_ASSEMBLE_XID" val="5f48a2c2f3f92eac73830e88"/>
  <p:tag name="KSO_WM_TEMPLATE_ASSEMBLE_GROUPID" val="5f48a2c2f3f92eac73830e88"/>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0173_1*a*1"/>
  <p:tag name="KSO_WM_TEMPLATE_CATEGORY" val="diagram"/>
  <p:tag name="KSO_WM_TEMPLATE_INDEX" val="202101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b&quot;,&quot;fill_mode&quot;:&quot;full&quot;}"/>
  <p:tag name="KSO_WM_UNIT_DEC_AREA_ID" val="8943720032b24a7cbb295e9627f84562"/>
  <p:tag name="KSO_WM_ASSEMBLE_CHIP_INDEX" val="4c37fda9680b4573b96914fcf4c0d925"/>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10173_1*h_a*1_1"/>
  <p:tag name="KSO_WM_TEMPLATE_CATEGORY" val="diagram"/>
  <p:tag name="KSO_WM_TEMPLATE_INDEX" val="2021017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lt&quot;,&quot;fill_mode&quot;:&quot;full&quot;}"/>
  <p:tag name="KSO_WM_UNIT_DEC_AREA_ID" val="e58bc344b7824107bbb7e3c405db3443"/>
  <p:tag name="KSO_WM_ASSEMBLE_CHIP_INDEX" val="d6bcc91b06334b4a9b87b6b1c85a4b37"/>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5117d82e80a4fc3a3c76e420cf691e2"/>
  <p:tag name="KSO_WM_UNIT_DECORATE_INFO" val=""/>
  <p:tag name="KSO_WM_UNIT_SM_LIMIT_TYPE" val=""/>
  <p:tag name="KSO_WM_CHIP_FILLAREA_FILL_RULE" val="{&quot;fill_align&quot;:&quot;cm&quot;,&quot;fill_effect&quot;:[],&quot;fill_mode&quot;:&quot;full&quot;,&quot;sacle_strategy&quot;:&quot;stretch&quot;}"/>
  <p:tag name="KSO_WM_ASSEMBLE_CHIP_INDEX" val="f4b2600abd204f1b9cdbca1f623f1f9b"/>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f44d0716a3df4364b6cce77757188bf7"/>
  <p:tag name="KSO_WM_UNIT_DECORATE_INFO" val=""/>
  <p:tag name="KSO_WM_UNIT_SM_LIMIT_TYPE" val=""/>
  <p:tag name="KSO_WM_CHIP_FILLAREA_FILL_RULE" val="{&quot;fill_align&quot;:&quot;cm&quot;,&quot;fill_effect&quot;:[],&quot;fill_mode&quot;:&quot;full&quot;,&quot;sacle_strategy&quot;:&quot;stretch&quot;}"/>
  <p:tag name="KSO_WM_ASSEMBLE_CHIP_INDEX" val="be5266dcf1384045a7666f0c4d01961d"/>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5498818cfd1944da86bba89d2b918076"/>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35"/>
  <p:tag name="KSO_WM_UNIT_TEXT_FILL_FORE_SCHEMECOLOR_INDEX" val="13"/>
  <p:tag name="KSO_WM_UNIT_TEXT_FILL_TYPE" val="1"/>
  <p:tag name="KSO_WM_TEMPLATE_ASSEMBLE_XID" val="5f9a6837989d9bef5b8f81b6"/>
  <p:tag name="KSO_WM_TEMPLATE_ASSEMBLE_GROUPID" val="5f8cfee0a61ec3b55284a7ed"/>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单击添加大标题"/>
  <p:tag name="KSO_WM_UNIT_DEFAULT_FONT" val="40;56;4"/>
  <p:tag name="KSO_WM_UNIT_BLOCK" val="0"/>
  <p:tag name="KSO_WM_UNIT_DEC_AREA_ID" val="6bc29963208442408e02bca3dc643789"/>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15"/>
  <p:tag name="KSO_WM_UNIT_TEXT_FILL_FORE_SCHEMECOLOR_INDEX" val="13"/>
  <p:tag name="KSO_WM_UNIT_TEXT_FILL_TYPE" val="1"/>
  <p:tag name="KSO_WM_TEMPLATE_ASSEMBLE_XID" val="5f9a6837989d9bef5b8f81b6"/>
  <p:tag name="KSO_WM_TEMPLATE_ASSEMBLE_GROUPID" val="5f8cfee0a61ec3b55284a7ed"/>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54433ade411d4a278e2078c19df4cc0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1b803a5e52084841b613b3f58ca8f42e"/>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918d56e762a749f7b0908267016ffd45"/>
  <p:tag name="KSO_WM_UNIT_DECORATE_INFO" val=""/>
  <p:tag name="KSO_WM_UNIT_SM_LIMIT_TYPE" val=""/>
  <p:tag name="KSO_WM_CHIP_FILLAREA_FILL_RULE" val="{&quot;fill_align&quot;:&quot;cm&quot;,&quot;fill_effect&quot;:[],&quot;fill_mode&quot;:&quot;full&quot;,&quot;sacle_strategy&quot;:&quot;stretch&quot;}"/>
  <p:tag name="KSO_WM_ASSEMBLE_CHIP_INDEX" val="8b369f74107343b6ba2e316dbb2fcf33"/>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03203502d2f34ab1b5bb100ad728ea1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35"/>
  <p:tag name="KSO_WM_UNIT_TEXT_FILL_FORE_SCHEMECOLOR_INDEX" val="13"/>
  <p:tag name="KSO_WM_UNIT_TEXT_FILL_TYPE" val="1"/>
  <p:tag name="KSO_WM_TEMPLATE_ASSEMBLE_XID" val="5f9a6837989d9bef5b8f81fa"/>
  <p:tag name="KSO_WM_TEMPLATE_ASSEMBLE_GROUPID" val="5f8cfee0a61ec3b55284a7ed"/>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THANKS"/>
  <p:tag name="KSO_WM_UNIT_DEFAULT_FONT" val="60;74;4"/>
  <p:tag name="KSO_WM_UNIT_BLOCK" val="0"/>
  <p:tag name="KSO_WM_UNIT_DEC_AREA_ID" val="b7151d5a23b344feac34a4d7520ca51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15"/>
  <p:tag name="KSO_WM_UNIT_TEXT_FILL_FORE_SCHEMECOLOR_INDEX" val="13"/>
  <p:tag name="KSO_WM_UNIT_TEXT_FILL_TYPE" val="1"/>
  <p:tag name="KSO_WM_TEMPLATE_ASSEMBLE_XID" val="5f9a6837989d9bef5b8f81fa"/>
  <p:tag name="KSO_WM_TEMPLATE_ASSEMBLE_GROUPID" val="5f8cfee0a61ec3b55284a7ed"/>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 name="KSO_WM_SLIDE_BACKGROUND_TYPE" val="general"/>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333dd47ba12a4ac0a080d287319cc85d"/>
  <p:tag name="KSO_WM_UNIT_DECORATE_INFO" val=""/>
  <p:tag name="KSO_WM_UNIT_SM_LIMIT_TYPE" val=""/>
  <p:tag name="KSO_WM_CHIP_FILLAREA_FILL_RULE" val="{&quot;fill_align&quot;:&quot;cm&quot;,&quot;fill_effect&quot;:[],&quot;fill_mode&quot;:&quot;full&quot;,&quot;sacle_strategy&quot;:&quot;stretch&quot;}"/>
  <p:tag name="KSO_WM_ASSEMBLE_CHIP_INDEX" val="5eaee80a0b9843a58b61b829072e6337"/>
  <p:tag name="KSO_WM_SLIDE_BACKGROUND_TYPE" val="frame"/>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661881c50474453b95ae06ab8549bf52"/>
  <p:tag name="KSO_WM_UNIT_DECORATE_INFO" val=""/>
  <p:tag name="KSO_WM_UNIT_SM_LIMIT_TYPE" val=""/>
  <p:tag name="KSO_WM_CHIP_FILLAREA_FILL_RULE" val="{&quot;fill_align&quot;:&quot;cm&quot;,&quot;fill_effect&quot;:[],&quot;fill_mode&quot;:&quot;full&quot;,&quot;sacle_strategy&quot;:&quot;stretch&quot;}"/>
  <p:tag name="KSO_WM_ASSEMBLE_CHIP_INDEX" val="71bc5a851f124352bc3f7bcfe37eb064"/>
  <p:tag name="KSO_WM_SLIDE_BACKGROUND_TYPE" val="frame"/>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f6d6de6739474a84a96124be0b551396"/>
  <p:tag name="KSO_WM_UNIT_DECORATE_INFO" val=""/>
  <p:tag name="KSO_WM_UNIT_SM_LIMIT_TYPE" val=""/>
  <p:tag name="KSO_WM_CHIP_FILLAREA_FILL_RULE" val="{&quot;fill_align&quot;:&quot;cm&quot;,&quot;fill_effect&quot;:[],&quot;fill_mode&quot;:&quot;full&quot;,&quot;sacle_strategy&quot;:&quot;stretch&quot;}"/>
  <p:tag name="KSO_WM_ASSEMBLE_CHIP_INDEX" val="83886fae90aa46b2a4ccd6790ce117c9"/>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f357f6389edc491781aab3b96fc9fc13"/>
  <p:tag name="KSO_WM_UNIT_DECORATE_INFO" val=""/>
  <p:tag name="KSO_WM_UNIT_SM_LIMIT_TYPE" val=""/>
  <p:tag name="KSO_WM_CHIP_FILLAREA_FILL_RULE" val="{&quot;fill_align&quot;:&quot;cm&quot;,&quot;fill_effect&quot;:[],&quot;fill_mode&quot;:&quot;full&quot;,&quot;sacle_strategy&quot;:&quot;stretch&quot;}"/>
  <p:tag name="KSO_WM_ASSEMBLE_CHIP_INDEX" val="535c56253ee04f9b9a80374047cdb7c0"/>
  <p:tag name="KSO_WM_SLIDE_BACKGROUND_TYPE" val="leftRigh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3b01d96ded047b491321040cb28de4c"/>
  <p:tag name="KSO_WM_UNIT_DECORATE_INFO" val=""/>
  <p:tag name="KSO_WM_UNIT_SM_LIMIT_TYPE" val=""/>
  <p:tag name="KSO_WM_CHIP_FILLAREA_FILL_RULE" val="{&quot;fill_align&quot;:&quot;cm&quot;,&quot;fill_effect&quot;:[],&quot;fill_mode&quot;:&quot;full&quot;,&quot;sacle_strategy&quot;:&quot;stretch&quot;}"/>
  <p:tag name="KSO_WM_ASSEMBLE_CHIP_INDEX" val="9bc30df1a52f45e29758596ce08899a8"/>
  <p:tag name="KSO_WM_SLIDE_BACKGROUND_TYPE" val="leftRight"/>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bdf27460de54aeb91c6d7c268279455"/>
  <p:tag name="KSO_WM_UNIT_DECORATE_INFO" val=""/>
  <p:tag name="KSO_WM_UNIT_SM_LIMIT_TYPE" val=""/>
  <p:tag name="KSO_WM_CHIP_FILLAREA_FILL_RULE" val="{&quot;fill_align&quot;:&quot;cm&quot;,&quot;fill_effect&quot;:[],&quot;fill_mode&quot;:&quot;full&quot;,&quot;sacle_strategy&quot;:&quot;stretch&quot;}"/>
  <p:tag name="KSO_WM_ASSEMBLE_CHIP_INDEX" val="fb6842f601044617b4487bf0691fc3a5"/>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239460dc7b9e4f4098da4e05e022f9d4"/>
  <p:tag name="KSO_WM_UNIT_DECORATE_INFO" val=""/>
  <p:tag name="KSO_WM_UNIT_SM_LIMIT_TYPE" val=""/>
  <p:tag name="KSO_WM_CHIP_FILLAREA_FILL_RULE" val="{&quot;fill_align&quot;:&quot;cm&quot;,&quot;fill_effect&quot;:[],&quot;fill_mode&quot;:&quot;full&quot;,&quot;sacle_strategy&quot;:&quot;stretch&quot;}"/>
  <p:tag name="KSO_WM_ASSEMBLE_CHIP_INDEX" val="0cf350c0ecea4f30b33c1741ca7d2149"/>
  <p:tag name="KSO_WM_SLIDE_BACKGROUND_TYPE" val="topBotto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6800c7e20c940a8b46a36d9f6ff0b14"/>
  <p:tag name="KSO_WM_UNIT_DECORATE_INFO" val=""/>
  <p:tag name="KSO_WM_UNIT_SM_LIMIT_TYPE" val=""/>
  <p:tag name="KSO_WM_CHIP_FILLAREA_FILL_RULE" val="{&quot;fill_align&quot;:&quot;cm&quot;,&quot;fill_effect&quot;:[],&quot;fill_mode&quot;:&quot;full&quot;,&quot;sacle_strategy&quot;:&quot;stretch&quot;}"/>
  <p:tag name="KSO_WM_ASSEMBLE_CHIP_INDEX" val="fcab0bbff95c4da99a732648a3da7154"/>
  <p:tag name="KSO_WM_SLIDE_BACKGROUND_TYPE" val="topBotto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8329c8753c94719a0939d4b2783e28d"/>
  <p:tag name="KSO_WM_UNIT_DECORATE_INFO" val=""/>
  <p:tag name="KSO_WM_UNIT_SM_LIMIT_TYPE" val=""/>
  <p:tag name="KSO_WM_CHIP_FILLAREA_FILL_RULE" val="{&quot;fill_align&quot;:&quot;cm&quot;,&quot;fill_effect&quot;:[],&quot;fill_mode&quot;:&quot;full&quot;,&quot;sacle_strategy&quot;:&quot;stretch&quot;}"/>
  <p:tag name="KSO_WM_ASSEMBLE_CHIP_INDEX" val="659b2d4990d847729165b881ce7ea3c1"/>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713bccf961b0404e89d3cfc5cb753615"/>
  <p:tag name="KSO_WM_UNIT_DECORATE_INFO" val=""/>
  <p:tag name="KSO_WM_UNIT_SM_LIMIT_TYPE" val=""/>
  <p:tag name="KSO_WM_CHIP_FILLAREA_FILL_RULE" val="{&quot;fill_align&quot;:&quot;cm&quot;,&quot;fill_effect&quot;:[],&quot;fill_mode&quot;:&quot;full&quot;,&quot;sacle_strategy&quot;:&quot;stretch&quot;}"/>
  <p:tag name="KSO_WM_ASSEMBLE_CHIP_INDEX" val="3a4f3f49c27c452499f0b1198f346818"/>
  <p:tag name="KSO_WM_SLIDE_BACKGROUND_TYPE" val="bottomTop"/>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86eab7c27ee548ca87e618da596cde98"/>
  <p:tag name="KSO_WM_UNIT_DECORATE_INFO" val=""/>
  <p:tag name="KSO_WM_UNIT_SM_LIMIT_TYPE" val=""/>
  <p:tag name="KSO_WM_CHIP_FILLAREA_FILL_RULE" val="{&quot;fill_align&quot;:&quot;cm&quot;,&quot;fill_effect&quot;:[],&quot;fill_mode&quot;:&quot;full&quot;,&quot;sacle_strategy&quot;:&quot;stretch&quot;}"/>
  <p:tag name="KSO_WM_ASSEMBLE_CHIP_INDEX" val="244857e35fa348cb9e1b462143d08bca"/>
  <p:tag name="KSO_WM_SLIDE_BACKGROUND_TYPE" val="bottomTop"/>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4b7a90c8637d4acc8060af86a464fc2d"/>
  <p:tag name="KSO_WM_UNIT_DECORATE_INFO" val=""/>
  <p:tag name="KSO_WM_UNIT_SM_LIMIT_TYPE" val=""/>
  <p:tag name="KSO_WM_CHIP_FILLAREA_FILL_RULE" val="{&quot;fill_align&quot;:&quot;cm&quot;,&quot;fill_effect&quot;:[],&quot;fill_mode&quot;:&quot;full&quot;,&quot;sacle_strategy&quot;:&quot;stretch&quot;}"/>
  <p:tag name="KSO_WM_ASSEMBLE_CHIP_INDEX" val="a734428c37484c0692a09a05cbd80b7c"/>
  <p:tag name="KSO_WM_SLIDE_BACKGROUND_TYPE" val="navigation"/>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91dbac8175654476b9600605a9e5a83e"/>
  <p:tag name="KSO_WM_UNIT_DECORATE_INFO" val=""/>
  <p:tag name="KSO_WM_UNIT_SM_LIMIT_TYPE" val=""/>
  <p:tag name="KSO_WM_CHIP_FILLAREA_FILL_RULE" val="{&quot;fill_align&quot;:&quot;cm&quot;,&quot;fill_effect&quot;:[],&quot;fill_mode&quot;:&quot;full&quot;,&quot;sacle_strategy&quot;:&quot;stretch&quot;}"/>
  <p:tag name="KSO_WM_ASSEMBLE_CHIP_INDEX" val="33ce4eaf307e4c6e819a016b901a17b4"/>
  <p:tag name="KSO_WM_SLIDE_BACKGROUND_TYPE" val="navigation"/>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81a0c4edc94e968dec45f8206906bd"/>
  <p:tag name="KSO_WM_UNIT_DECORATE_INFO" val=""/>
  <p:tag name="KSO_WM_UNIT_SM_LIMIT_TYPE" val=""/>
  <p:tag name="KSO_WM_CHIP_FILLAREA_FILL_RULE" val="{&quot;fill_align&quot;:&quot;cm&quot;,&quot;fill_effect&quot;:[],&quot;fill_mode&quot;:&quot;full&quot;,&quot;sacle_strategy&quot;:&quot;stretch&quot;}"/>
  <p:tag name="KSO_WM_ASSEMBLE_CHIP_INDEX" val="476258df56664f3ba0dcdb3e6d859eac"/>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f70c8abf1b4414c98d6dd20113b0f10"/>
  <p:tag name="KSO_WM_UNIT_DECORATE_INFO" val=""/>
  <p:tag name="KSO_WM_UNIT_SM_LIMIT_TYPE" val=""/>
  <p:tag name="KSO_WM_CHIP_FILLAREA_FILL_RULE" val="{&quot;fill_align&quot;:&quot;cm&quot;,&quot;fill_effect&quot;:[],&quot;fill_mode&quot;:&quot;full&quot;,&quot;sacle_strategy&quot;:&quot;stretch&quot;}"/>
  <p:tag name="KSO_WM_ASSEMBLE_CHIP_INDEX" val="abf022292d7248cd9794bd54d808bbd7"/>
  <p:tag name="KSO_WM_SLIDE_BACKGROUND_TYPE" val="belt"/>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242973ce1e764fc9a4072bff51e3e6a7"/>
  <p:tag name="KSO_WM_UNIT_DECORATE_INFO" val=""/>
  <p:tag name="KSO_WM_UNIT_SM_LIMIT_TYPE" val=""/>
  <p:tag name="KSO_WM_CHIP_FILLAREA_FILL_RULE" val="{&quot;fill_align&quot;:&quot;cm&quot;,&quot;fill_effect&quot;:[],&quot;fill_mode&quot;:&quot;full&quot;,&quot;sacle_strategy&quot;:&quot;stretch&quot;}"/>
  <p:tag name="KSO_WM_ASSEMBLE_CHIP_INDEX" val="991caf7e58cd4a92b13b519af183f2d4"/>
  <p:tag name="KSO_WM_SLIDE_BACKGROUND_TYPE" val="belt"/>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4319</Words>
  <Application>Microsoft Office PowerPoint</Application>
  <PresentationFormat>宽屏</PresentationFormat>
  <Paragraphs>260</Paragraphs>
  <Slides>51</Slides>
  <Notes>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51</vt:i4>
      </vt:variant>
    </vt:vector>
  </HeadingPairs>
  <TitlesOfParts>
    <vt:vector size="61" baseType="lpstr">
      <vt:lpstr>等线</vt:lpstr>
      <vt:lpstr>等线 Light</vt:lpstr>
      <vt:lpstr>宋体</vt:lpstr>
      <vt:lpstr>微软雅黑</vt:lpstr>
      <vt:lpstr>Arial</vt:lpstr>
      <vt:lpstr>Calibri</vt:lpstr>
      <vt:lpstr>Wingdings</vt:lpstr>
      <vt:lpstr>Office 主题​​</vt:lpstr>
      <vt:lpstr>4_Office 主题​​</vt:lpstr>
      <vt:lpstr>3_Office 主题​​</vt:lpstr>
      <vt:lpstr>上海麦士&amp;予芯智能  联合开发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596</cp:revision>
  <dcterms:created xsi:type="dcterms:W3CDTF">2020-06-18T03:30:00Z</dcterms:created>
  <dcterms:modified xsi:type="dcterms:W3CDTF">2020-12-01T10:34:46Z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